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6" r:id="rId5"/>
    <p:sldMasterId id="2147483662" r:id="rId6"/>
  </p:sldMasterIdLst>
  <p:handoutMasterIdLst>
    <p:handoutMasterId r:id="rId21"/>
  </p:handoutMasterIdLst>
  <p:sldIdLst>
    <p:sldId id="315" r:id="rId7"/>
    <p:sldId id="266" r:id="rId8"/>
    <p:sldId id="305" r:id="rId9"/>
    <p:sldId id="314" r:id="rId10"/>
    <p:sldId id="306" r:id="rId11"/>
    <p:sldId id="311" r:id="rId12"/>
    <p:sldId id="310" r:id="rId13"/>
    <p:sldId id="312" r:id="rId14"/>
    <p:sldId id="316" r:id="rId15"/>
    <p:sldId id="313" r:id="rId16"/>
    <p:sldId id="302" r:id="rId17"/>
    <p:sldId id="257" r:id="rId18"/>
    <p:sldId id="317" r:id="rId19"/>
    <p:sldId id="267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B"/>
    <a:srgbClr val="B61C6D"/>
    <a:srgbClr val="AD005F"/>
    <a:srgbClr val="D6C2D6"/>
    <a:srgbClr val="F0C2D6"/>
    <a:srgbClr val="5BC4F1"/>
    <a:srgbClr val="B10062"/>
    <a:srgbClr val="009EE2"/>
    <a:srgbClr val="4A4A49"/>
    <a:srgbClr val="E7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9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7578487579540367E-2"/>
          <c:y val="3.0657188432465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5BC4F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C7-4401-905E-A72EA74259B0}"/>
              </c:ext>
            </c:extLst>
          </c:dPt>
          <c:dPt>
            <c:idx val="1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314-4921-8343-D89886C95A30}"/>
              </c:ext>
            </c:extLst>
          </c:dPt>
          <c:dPt>
            <c:idx val="2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14-4921-8343-D89886C95A30}"/>
              </c:ext>
            </c:extLst>
          </c:dPt>
          <c:dPt>
            <c:idx val="3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314-4921-8343-D89886C95A30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8-46D1-B2F1-B76DBFE9E6A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B1006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38-46D1-B2F1-B76DBFE9E6A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EB6608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38-46D1-B2F1-B76DBFE9E6A2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659B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7-4401-905E-A72EA74259B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00988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C7-4401-905E-A72EA74259B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5BC4F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C7-4401-905E-A72EA74259B0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E73088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List1!$H$2:$H$5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C7-4401-905E-A72EA7425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283247"/>
        <c:axId val="336943279"/>
      </c:barChart>
      <c:catAx>
        <c:axId val="336283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6943279"/>
        <c:crosses val="autoZero"/>
        <c:auto val="1"/>
        <c:lblAlgn val="ctr"/>
        <c:lblOffset val="100"/>
        <c:noMultiLvlLbl val="0"/>
      </c:catAx>
      <c:valAx>
        <c:axId val="33694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6283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eg"/><Relationship Id="rId4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e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19AC7-CF59-469E-AA43-B97B9227AF2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222C691-2BE1-4DFE-856C-0E8953495938}">
      <dgm:prSet phldrT="[Text]"/>
      <dgm:spPr>
        <a:solidFill>
          <a:srgbClr val="B61C6D"/>
        </a:solidFill>
      </dgm:spPr>
      <dgm:t>
        <a:bodyPr/>
        <a:lstStyle/>
        <a:p>
          <a:r>
            <a:rPr lang="cs-CZ" dirty="0"/>
            <a:t>prof. Libuše Müllerová</a:t>
          </a:r>
        </a:p>
        <a:p>
          <a:r>
            <a:rPr lang="cs-CZ" dirty="0" err="1"/>
            <a:t>garantka</a:t>
          </a:r>
          <a:r>
            <a:rPr lang="cs-CZ" dirty="0"/>
            <a:t> bakalářského SP</a:t>
          </a:r>
          <a:endParaRPr lang="en-GB" dirty="0"/>
        </a:p>
      </dgm:t>
    </dgm:pt>
    <dgm:pt modelId="{6FBD4F0D-B281-4334-8CA0-080B1ABF7996}" type="parTrans" cxnId="{7518C03A-9C35-4817-B274-C04835DE16E2}">
      <dgm:prSet/>
      <dgm:spPr/>
      <dgm:t>
        <a:bodyPr/>
        <a:lstStyle/>
        <a:p>
          <a:endParaRPr lang="en-GB"/>
        </a:p>
      </dgm:t>
    </dgm:pt>
    <dgm:pt modelId="{C2629088-4495-4282-94DC-3DD9A2CF0324}" type="sibTrans" cxnId="{7518C03A-9C35-4817-B274-C04835DE16E2}">
      <dgm:prSet/>
      <dgm:spPr/>
      <dgm:t>
        <a:bodyPr/>
        <a:lstStyle/>
        <a:p>
          <a:endParaRPr lang="en-GB"/>
        </a:p>
      </dgm:t>
    </dgm:pt>
    <dgm:pt modelId="{40A25E6D-DB07-4A2B-A222-E6A4AEEEF4D4}">
      <dgm:prSet phldrT="[Text]"/>
      <dgm:spPr>
        <a:solidFill>
          <a:srgbClr val="00A5EB"/>
        </a:solidFill>
      </dgm:spPr>
      <dgm:t>
        <a:bodyPr/>
        <a:lstStyle/>
        <a:p>
          <a:r>
            <a:rPr lang="cs-CZ" dirty="0"/>
            <a:t>doc. Jaroslav Wagner</a:t>
          </a:r>
        </a:p>
        <a:p>
          <a:r>
            <a:rPr lang="cs-CZ" dirty="0"/>
            <a:t>vedoucí KMÚ</a:t>
          </a:r>
          <a:endParaRPr lang="en-GB" dirty="0"/>
        </a:p>
      </dgm:t>
    </dgm:pt>
    <dgm:pt modelId="{10010D52-F061-48D5-9E48-E6652DE5D3C6}" type="parTrans" cxnId="{23BD7FFB-D046-4E7E-A7EF-0C8B5DC64AD4}">
      <dgm:prSet/>
      <dgm:spPr/>
      <dgm:t>
        <a:bodyPr/>
        <a:lstStyle/>
        <a:p>
          <a:endParaRPr lang="en-GB"/>
        </a:p>
      </dgm:t>
    </dgm:pt>
    <dgm:pt modelId="{AEB3DB14-5708-46D5-9AB0-4FA92195EBE1}" type="sibTrans" cxnId="{23BD7FFB-D046-4E7E-A7EF-0C8B5DC64AD4}">
      <dgm:prSet/>
      <dgm:spPr/>
      <dgm:t>
        <a:bodyPr/>
        <a:lstStyle/>
        <a:p>
          <a:endParaRPr lang="en-GB"/>
        </a:p>
      </dgm:t>
    </dgm:pt>
    <dgm:pt modelId="{16B635C4-2A26-47FF-85A8-3E13ED674A0B}">
      <dgm:prSet phldrT="[Text]"/>
      <dgm:spPr>
        <a:solidFill>
          <a:srgbClr val="00A5EB"/>
        </a:solidFill>
      </dgm:spPr>
      <dgm:t>
        <a:bodyPr/>
        <a:lstStyle/>
        <a:p>
          <a:r>
            <a:rPr lang="cs-CZ" dirty="0"/>
            <a:t>doc. David Procházka</a:t>
          </a:r>
        </a:p>
        <a:p>
          <a:r>
            <a:rPr lang="cs-CZ" dirty="0"/>
            <a:t>vedoucí KFÚA (&amp; garant NMS)</a:t>
          </a:r>
          <a:endParaRPr lang="en-GB" dirty="0"/>
        </a:p>
      </dgm:t>
    </dgm:pt>
    <dgm:pt modelId="{25D767E5-4203-4884-8509-E9AF8A3D7D89}" type="parTrans" cxnId="{FB72851D-875E-4FBA-949E-0153734ECB83}">
      <dgm:prSet/>
      <dgm:spPr/>
      <dgm:t>
        <a:bodyPr/>
        <a:lstStyle/>
        <a:p>
          <a:endParaRPr lang="en-GB"/>
        </a:p>
      </dgm:t>
    </dgm:pt>
    <dgm:pt modelId="{2C639613-4900-44AF-9776-FD299229C341}" type="sibTrans" cxnId="{FB72851D-875E-4FBA-949E-0153734ECB83}">
      <dgm:prSet/>
      <dgm:spPr/>
      <dgm:t>
        <a:bodyPr/>
        <a:lstStyle/>
        <a:p>
          <a:endParaRPr lang="en-GB"/>
        </a:p>
      </dgm:t>
    </dgm:pt>
    <dgm:pt modelId="{3D985625-F5D5-4B66-B885-BA65C8F66351}">
      <dgm:prSet/>
      <dgm:spPr>
        <a:solidFill>
          <a:srgbClr val="00A5EB"/>
        </a:solidFill>
      </dgm:spPr>
      <dgm:t>
        <a:bodyPr/>
        <a:lstStyle/>
        <a:p>
          <a:r>
            <a:rPr lang="cs-CZ" dirty="0"/>
            <a:t>dr. Barbora Rýdlová</a:t>
          </a:r>
        </a:p>
        <a:p>
          <a:r>
            <a:rPr lang="cs-CZ" dirty="0"/>
            <a:t>vedoucí KFOP</a:t>
          </a:r>
          <a:endParaRPr lang="en-GB" dirty="0"/>
        </a:p>
      </dgm:t>
    </dgm:pt>
    <dgm:pt modelId="{79C4069E-7E11-45C1-896E-CCC5660931E3}" type="parTrans" cxnId="{596BFC1D-1D58-4727-A906-69734A1FEEDF}">
      <dgm:prSet/>
      <dgm:spPr/>
      <dgm:t>
        <a:bodyPr/>
        <a:lstStyle/>
        <a:p>
          <a:endParaRPr lang="en-GB"/>
        </a:p>
      </dgm:t>
    </dgm:pt>
    <dgm:pt modelId="{F48BFDA2-3B0A-4089-B69B-0B7B359E55B0}" type="sibTrans" cxnId="{596BFC1D-1D58-4727-A906-69734A1FEEDF}">
      <dgm:prSet/>
      <dgm:spPr/>
      <dgm:t>
        <a:bodyPr/>
        <a:lstStyle/>
        <a:p>
          <a:endParaRPr lang="en-GB"/>
        </a:p>
      </dgm:t>
    </dgm:pt>
    <dgm:pt modelId="{A5AC3D80-D760-4F04-B357-24C7BFC9F758}" type="pres">
      <dgm:prSet presAssocID="{69F19AC7-CF59-469E-AA43-B97B9227AF24}" presName="linearFlow" presStyleCnt="0">
        <dgm:presLayoutVars>
          <dgm:dir/>
          <dgm:resizeHandles val="exact"/>
        </dgm:presLayoutVars>
      </dgm:prSet>
      <dgm:spPr/>
    </dgm:pt>
    <dgm:pt modelId="{8EE59E31-4DFB-428E-8FEB-B5974225CF5B}" type="pres">
      <dgm:prSet presAssocID="{2222C691-2BE1-4DFE-856C-0E8953495938}" presName="composite" presStyleCnt="0"/>
      <dgm:spPr/>
    </dgm:pt>
    <dgm:pt modelId="{706FA4D2-40AF-4B75-8BB8-23065B662E22}" type="pres">
      <dgm:prSet presAssocID="{2222C691-2BE1-4DFE-856C-0E8953495938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DD993CF-BD27-4FD0-912C-8FEBE185FA33}" type="pres">
      <dgm:prSet presAssocID="{2222C691-2BE1-4DFE-856C-0E8953495938}" presName="txShp" presStyleLbl="node1" presStyleIdx="0" presStyleCnt="4">
        <dgm:presLayoutVars>
          <dgm:bulletEnabled val="1"/>
        </dgm:presLayoutVars>
      </dgm:prSet>
      <dgm:spPr/>
    </dgm:pt>
    <dgm:pt modelId="{C83AB229-D757-4FAC-91DB-F64CEAA762C7}" type="pres">
      <dgm:prSet presAssocID="{C2629088-4495-4282-94DC-3DD9A2CF0324}" presName="spacing" presStyleCnt="0"/>
      <dgm:spPr/>
    </dgm:pt>
    <dgm:pt modelId="{24BAAC27-C726-4E6D-862A-0F3B40618EC1}" type="pres">
      <dgm:prSet presAssocID="{3D985625-F5D5-4B66-B885-BA65C8F66351}" presName="composite" presStyleCnt="0"/>
      <dgm:spPr/>
    </dgm:pt>
    <dgm:pt modelId="{28B54DE7-E9F7-4679-8FD2-A5D478778ADF}" type="pres">
      <dgm:prSet presAssocID="{3D985625-F5D5-4B66-B885-BA65C8F66351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016B8170-A450-4EA2-99D5-E62F9C4A7896}" type="pres">
      <dgm:prSet presAssocID="{3D985625-F5D5-4B66-B885-BA65C8F66351}" presName="txShp" presStyleLbl="node1" presStyleIdx="1" presStyleCnt="4">
        <dgm:presLayoutVars>
          <dgm:bulletEnabled val="1"/>
        </dgm:presLayoutVars>
      </dgm:prSet>
      <dgm:spPr/>
    </dgm:pt>
    <dgm:pt modelId="{C86FE5F3-FDE6-4722-B904-015DA10E7FA6}" type="pres">
      <dgm:prSet presAssocID="{F48BFDA2-3B0A-4089-B69B-0B7B359E55B0}" presName="spacing" presStyleCnt="0"/>
      <dgm:spPr/>
    </dgm:pt>
    <dgm:pt modelId="{BAFB77EC-A3AD-48A7-B2FA-43DBAED3EB63}" type="pres">
      <dgm:prSet presAssocID="{40A25E6D-DB07-4A2B-A222-E6A4AEEEF4D4}" presName="composite" presStyleCnt="0"/>
      <dgm:spPr/>
    </dgm:pt>
    <dgm:pt modelId="{F44A6333-B95B-4FE5-9C23-337554EE9E73}" type="pres">
      <dgm:prSet presAssocID="{40A25E6D-DB07-4A2B-A222-E6A4AEEEF4D4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79CAEC8F-6C5C-4B73-950C-5168E86D0B37}" type="pres">
      <dgm:prSet presAssocID="{40A25E6D-DB07-4A2B-A222-E6A4AEEEF4D4}" presName="txShp" presStyleLbl="node1" presStyleIdx="2" presStyleCnt="4">
        <dgm:presLayoutVars>
          <dgm:bulletEnabled val="1"/>
        </dgm:presLayoutVars>
      </dgm:prSet>
      <dgm:spPr/>
    </dgm:pt>
    <dgm:pt modelId="{EBA09395-A45F-453B-8B38-C107C3BCE78E}" type="pres">
      <dgm:prSet presAssocID="{AEB3DB14-5708-46D5-9AB0-4FA92195EBE1}" presName="spacing" presStyleCnt="0"/>
      <dgm:spPr/>
    </dgm:pt>
    <dgm:pt modelId="{AA1507FA-A60D-45F6-8768-BD3E323C9610}" type="pres">
      <dgm:prSet presAssocID="{16B635C4-2A26-47FF-85A8-3E13ED674A0B}" presName="composite" presStyleCnt="0"/>
      <dgm:spPr/>
    </dgm:pt>
    <dgm:pt modelId="{B4AB4D79-7B2D-4F94-BB7D-E5C85D111F33}" type="pres">
      <dgm:prSet presAssocID="{16B635C4-2A26-47FF-85A8-3E13ED674A0B}" presName="imgShp" presStyleLbl="fgImgPlace1" presStyleIdx="3" presStyleCnt="4" custLinFactNeighborX="719" custLinFactNeighborY="503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E4CCA2A9-9F17-4374-A32A-A73E6E06A992}" type="pres">
      <dgm:prSet presAssocID="{16B635C4-2A26-47FF-85A8-3E13ED674A0B}" presName="txShp" presStyleLbl="node1" presStyleIdx="3" presStyleCnt="4">
        <dgm:presLayoutVars>
          <dgm:bulletEnabled val="1"/>
        </dgm:presLayoutVars>
      </dgm:prSet>
      <dgm:spPr/>
    </dgm:pt>
  </dgm:ptLst>
  <dgm:cxnLst>
    <dgm:cxn modelId="{FB72851D-875E-4FBA-949E-0153734ECB83}" srcId="{69F19AC7-CF59-469E-AA43-B97B9227AF24}" destId="{16B635C4-2A26-47FF-85A8-3E13ED674A0B}" srcOrd="3" destOrd="0" parTransId="{25D767E5-4203-4884-8509-E9AF8A3D7D89}" sibTransId="{2C639613-4900-44AF-9776-FD299229C341}"/>
    <dgm:cxn modelId="{596BFC1D-1D58-4727-A906-69734A1FEEDF}" srcId="{69F19AC7-CF59-469E-AA43-B97B9227AF24}" destId="{3D985625-F5D5-4B66-B885-BA65C8F66351}" srcOrd="1" destOrd="0" parTransId="{79C4069E-7E11-45C1-896E-CCC5660931E3}" sibTransId="{F48BFDA2-3B0A-4089-B69B-0B7B359E55B0}"/>
    <dgm:cxn modelId="{7518C03A-9C35-4817-B274-C04835DE16E2}" srcId="{69F19AC7-CF59-469E-AA43-B97B9227AF24}" destId="{2222C691-2BE1-4DFE-856C-0E8953495938}" srcOrd="0" destOrd="0" parTransId="{6FBD4F0D-B281-4334-8CA0-080B1ABF7996}" sibTransId="{C2629088-4495-4282-94DC-3DD9A2CF0324}"/>
    <dgm:cxn modelId="{85077A7E-95D0-4C19-A557-89D2C719C9DF}" type="presOf" srcId="{2222C691-2BE1-4DFE-856C-0E8953495938}" destId="{EDD993CF-BD27-4FD0-912C-8FEBE185FA33}" srcOrd="0" destOrd="0" presId="urn:microsoft.com/office/officeart/2005/8/layout/vList3"/>
    <dgm:cxn modelId="{B7351388-B997-48B3-9B41-F4857D839285}" type="presOf" srcId="{3D985625-F5D5-4B66-B885-BA65C8F66351}" destId="{016B8170-A450-4EA2-99D5-E62F9C4A7896}" srcOrd="0" destOrd="0" presId="urn:microsoft.com/office/officeart/2005/8/layout/vList3"/>
    <dgm:cxn modelId="{5A289494-9EC7-4C43-8D08-82D9868FC20C}" type="presOf" srcId="{40A25E6D-DB07-4A2B-A222-E6A4AEEEF4D4}" destId="{79CAEC8F-6C5C-4B73-950C-5168E86D0B37}" srcOrd="0" destOrd="0" presId="urn:microsoft.com/office/officeart/2005/8/layout/vList3"/>
    <dgm:cxn modelId="{DEBE97A8-A14F-4C01-A4DA-60D6C292C877}" type="presOf" srcId="{69F19AC7-CF59-469E-AA43-B97B9227AF24}" destId="{A5AC3D80-D760-4F04-B357-24C7BFC9F758}" srcOrd="0" destOrd="0" presId="urn:microsoft.com/office/officeart/2005/8/layout/vList3"/>
    <dgm:cxn modelId="{E6F977D7-E239-4F2D-AF4E-170FEF8BE2A7}" type="presOf" srcId="{16B635C4-2A26-47FF-85A8-3E13ED674A0B}" destId="{E4CCA2A9-9F17-4374-A32A-A73E6E06A992}" srcOrd="0" destOrd="0" presId="urn:microsoft.com/office/officeart/2005/8/layout/vList3"/>
    <dgm:cxn modelId="{23BD7FFB-D046-4E7E-A7EF-0C8B5DC64AD4}" srcId="{69F19AC7-CF59-469E-AA43-B97B9227AF24}" destId="{40A25E6D-DB07-4A2B-A222-E6A4AEEEF4D4}" srcOrd="2" destOrd="0" parTransId="{10010D52-F061-48D5-9E48-E6652DE5D3C6}" sibTransId="{AEB3DB14-5708-46D5-9AB0-4FA92195EBE1}"/>
    <dgm:cxn modelId="{9D3D6B33-69C7-4D14-A575-DA7A6D44B6F2}" type="presParOf" srcId="{A5AC3D80-D760-4F04-B357-24C7BFC9F758}" destId="{8EE59E31-4DFB-428E-8FEB-B5974225CF5B}" srcOrd="0" destOrd="0" presId="urn:microsoft.com/office/officeart/2005/8/layout/vList3"/>
    <dgm:cxn modelId="{DCD8BC97-DA92-40D0-85A4-B6E50DBC2C37}" type="presParOf" srcId="{8EE59E31-4DFB-428E-8FEB-B5974225CF5B}" destId="{706FA4D2-40AF-4B75-8BB8-23065B662E22}" srcOrd="0" destOrd="0" presId="urn:microsoft.com/office/officeart/2005/8/layout/vList3"/>
    <dgm:cxn modelId="{359B6F9B-9639-45E6-AAC2-BE33FF8CDFBD}" type="presParOf" srcId="{8EE59E31-4DFB-428E-8FEB-B5974225CF5B}" destId="{EDD993CF-BD27-4FD0-912C-8FEBE185FA33}" srcOrd="1" destOrd="0" presId="urn:microsoft.com/office/officeart/2005/8/layout/vList3"/>
    <dgm:cxn modelId="{9AE26E9F-1D8B-44BB-8D4C-6920578C9F4A}" type="presParOf" srcId="{A5AC3D80-D760-4F04-B357-24C7BFC9F758}" destId="{C83AB229-D757-4FAC-91DB-F64CEAA762C7}" srcOrd="1" destOrd="0" presId="urn:microsoft.com/office/officeart/2005/8/layout/vList3"/>
    <dgm:cxn modelId="{B7EE2A87-8CF4-40D5-B2D9-790210C21FF9}" type="presParOf" srcId="{A5AC3D80-D760-4F04-B357-24C7BFC9F758}" destId="{24BAAC27-C726-4E6D-862A-0F3B40618EC1}" srcOrd="2" destOrd="0" presId="urn:microsoft.com/office/officeart/2005/8/layout/vList3"/>
    <dgm:cxn modelId="{2043EAF7-2E6E-4404-BE82-420CBEE63731}" type="presParOf" srcId="{24BAAC27-C726-4E6D-862A-0F3B40618EC1}" destId="{28B54DE7-E9F7-4679-8FD2-A5D478778ADF}" srcOrd="0" destOrd="0" presId="urn:microsoft.com/office/officeart/2005/8/layout/vList3"/>
    <dgm:cxn modelId="{47F1C39C-C871-4619-9B16-A04DB77CB58B}" type="presParOf" srcId="{24BAAC27-C726-4E6D-862A-0F3B40618EC1}" destId="{016B8170-A450-4EA2-99D5-E62F9C4A7896}" srcOrd="1" destOrd="0" presId="urn:microsoft.com/office/officeart/2005/8/layout/vList3"/>
    <dgm:cxn modelId="{4572D4CB-E771-4B9E-A7EC-C2520B6020D3}" type="presParOf" srcId="{A5AC3D80-D760-4F04-B357-24C7BFC9F758}" destId="{C86FE5F3-FDE6-4722-B904-015DA10E7FA6}" srcOrd="3" destOrd="0" presId="urn:microsoft.com/office/officeart/2005/8/layout/vList3"/>
    <dgm:cxn modelId="{5F02FCA6-0FD3-4E15-8139-151AFB6DE7D2}" type="presParOf" srcId="{A5AC3D80-D760-4F04-B357-24C7BFC9F758}" destId="{BAFB77EC-A3AD-48A7-B2FA-43DBAED3EB63}" srcOrd="4" destOrd="0" presId="urn:microsoft.com/office/officeart/2005/8/layout/vList3"/>
    <dgm:cxn modelId="{AA26F591-9C80-483A-BCE6-5F6747951515}" type="presParOf" srcId="{BAFB77EC-A3AD-48A7-B2FA-43DBAED3EB63}" destId="{F44A6333-B95B-4FE5-9C23-337554EE9E73}" srcOrd="0" destOrd="0" presId="urn:microsoft.com/office/officeart/2005/8/layout/vList3"/>
    <dgm:cxn modelId="{362D14C1-3BD0-444E-AEE7-33E4E856681C}" type="presParOf" srcId="{BAFB77EC-A3AD-48A7-B2FA-43DBAED3EB63}" destId="{79CAEC8F-6C5C-4B73-950C-5168E86D0B37}" srcOrd="1" destOrd="0" presId="urn:microsoft.com/office/officeart/2005/8/layout/vList3"/>
    <dgm:cxn modelId="{C9C51DEB-8A06-4147-8C5C-87C59D6B8230}" type="presParOf" srcId="{A5AC3D80-D760-4F04-B357-24C7BFC9F758}" destId="{EBA09395-A45F-453B-8B38-C107C3BCE78E}" srcOrd="5" destOrd="0" presId="urn:microsoft.com/office/officeart/2005/8/layout/vList3"/>
    <dgm:cxn modelId="{EE750F96-5948-4FFA-91D8-2EA5F6C3403D}" type="presParOf" srcId="{A5AC3D80-D760-4F04-B357-24C7BFC9F758}" destId="{AA1507FA-A60D-45F6-8768-BD3E323C9610}" srcOrd="6" destOrd="0" presId="urn:microsoft.com/office/officeart/2005/8/layout/vList3"/>
    <dgm:cxn modelId="{9D53A910-3569-450F-9B55-6531F1BCCCBC}" type="presParOf" srcId="{AA1507FA-A60D-45F6-8768-BD3E323C9610}" destId="{B4AB4D79-7B2D-4F94-BB7D-E5C85D111F33}" srcOrd="0" destOrd="0" presId="urn:microsoft.com/office/officeart/2005/8/layout/vList3"/>
    <dgm:cxn modelId="{74457A0B-460F-4ED4-BA81-2655F57974DD}" type="presParOf" srcId="{AA1507FA-A60D-45F6-8768-BD3E323C9610}" destId="{E4CCA2A9-9F17-4374-A32A-A73E6E06A9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94F1F-6912-453C-9485-20277831EF0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54F29D2-45AA-4D58-BE8F-DB31F84F6D6F}">
      <dgm:prSet phldrT="[Text]"/>
      <dgm:spPr>
        <a:solidFill>
          <a:srgbClr val="00A5EB"/>
        </a:solidFill>
      </dgm:spPr>
      <dgm:t>
        <a:bodyPr/>
        <a:lstStyle/>
        <a:p>
          <a:r>
            <a:rPr lang="cs-CZ" dirty="0"/>
            <a:t>Celoškolské předměty</a:t>
          </a:r>
          <a:endParaRPr lang="en-GB" dirty="0"/>
        </a:p>
      </dgm:t>
    </dgm:pt>
    <dgm:pt modelId="{201D9146-974A-4F54-839A-5B0A2A91EB77}" type="parTrans" cxnId="{55178628-0607-4714-AD5C-A38995E928F0}">
      <dgm:prSet/>
      <dgm:spPr/>
      <dgm:t>
        <a:bodyPr/>
        <a:lstStyle/>
        <a:p>
          <a:endParaRPr lang="en-GB"/>
        </a:p>
      </dgm:t>
    </dgm:pt>
    <dgm:pt modelId="{8FDFEDF5-2EAB-4A7C-8DCD-B20BD8115B1E}" type="sibTrans" cxnId="{55178628-0607-4714-AD5C-A38995E928F0}">
      <dgm:prSet/>
      <dgm:spPr/>
      <dgm:t>
        <a:bodyPr/>
        <a:lstStyle/>
        <a:p>
          <a:endParaRPr lang="en-GB"/>
        </a:p>
      </dgm:t>
    </dgm:pt>
    <dgm:pt modelId="{2A0A4150-1CC6-402C-BE27-454DB2C6F386}">
      <dgm:prSet phldrT="[Text]"/>
      <dgm:spPr/>
      <dgm:t>
        <a:bodyPr/>
        <a:lstStyle/>
        <a:p>
          <a:r>
            <a:rPr lang="cs-CZ" dirty="0"/>
            <a:t>ekonomie</a:t>
          </a:r>
          <a:endParaRPr lang="en-GB" dirty="0"/>
        </a:p>
      </dgm:t>
    </dgm:pt>
    <dgm:pt modelId="{3A8B9010-0972-4077-932F-5BDE02844EA9}" type="parTrans" cxnId="{2ACACBB7-B615-43E4-860E-164D21A8429F}">
      <dgm:prSet/>
      <dgm:spPr/>
      <dgm:t>
        <a:bodyPr/>
        <a:lstStyle/>
        <a:p>
          <a:endParaRPr lang="en-GB"/>
        </a:p>
      </dgm:t>
    </dgm:pt>
    <dgm:pt modelId="{0947FD43-CE6A-4453-9D98-476DBE55699B}" type="sibTrans" cxnId="{2ACACBB7-B615-43E4-860E-164D21A8429F}">
      <dgm:prSet/>
      <dgm:spPr/>
      <dgm:t>
        <a:bodyPr/>
        <a:lstStyle/>
        <a:p>
          <a:endParaRPr lang="en-GB"/>
        </a:p>
      </dgm:t>
    </dgm:pt>
    <dgm:pt modelId="{BF1D29B4-4B13-4AFA-B501-738DC380B2D9}">
      <dgm:prSet phldrT="[Text]"/>
      <dgm:spPr/>
      <dgm:t>
        <a:bodyPr/>
        <a:lstStyle/>
        <a:p>
          <a:r>
            <a:rPr lang="cs-CZ" dirty="0"/>
            <a:t>matematika, statistika</a:t>
          </a:r>
          <a:endParaRPr lang="en-GB" dirty="0"/>
        </a:p>
      </dgm:t>
    </dgm:pt>
    <dgm:pt modelId="{10233692-63F3-44B6-9CFF-CF286288CE5B}" type="parTrans" cxnId="{C496B9EE-9578-43A4-9870-6CF10F31DFC4}">
      <dgm:prSet/>
      <dgm:spPr/>
      <dgm:t>
        <a:bodyPr/>
        <a:lstStyle/>
        <a:p>
          <a:endParaRPr lang="en-GB"/>
        </a:p>
      </dgm:t>
    </dgm:pt>
    <dgm:pt modelId="{EE6D61B6-A93E-40E6-9A21-40625FEC3042}" type="sibTrans" cxnId="{C496B9EE-9578-43A4-9870-6CF10F31DFC4}">
      <dgm:prSet/>
      <dgm:spPr/>
      <dgm:t>
        <a:bodyPr/>
        <a:lstStyle/>
        <a:p>
          <a:endParaRPr lang="en-GB"/>
        </a:p>
      </dgm:t>
    </dgm:pt>
    <dgm:pt modelId="{5B59811F-03E8-4523-8D40-A13DD5E8F00F}">
      <dgm:prSet phldrT="[Text]"/>
      <dgm:spPr>
        <a:solidFill>
          <a:srgbClr val="00A5EB"/>
        </a:solidFill>
      </dgm:spPr>
      <dgm:t>
        <a:bodyPr/>
        <a:lstStyle/>
        <a:p>
          <a:r>
            <a:rPr lang="cs-CZ" dirty="0"/>
            <a:t>Fakultní předměty</a:t>
          </a:r>
          <a:endParaRPr lang="en-GB" dirty="0"/>
        </a:p>
      </dgm:t>
    </dgm:pt>
    <dgm:pt modelId="{6A5E3DCF-2A31-425F-AFDE-3CFA5EEFA930}" type="parTrans" cxnId="{F0193DF5-4C90-44FE-84C1-3FD40719BA86}">
      <dgm:prSet/>
      <dgm:spPr/>
      <dgm:t>
        <a:bodyPr/>
        <a:lstStyle/>
        <a:p>
          <a:endParaRPr lang="en-GB"/>
        </a:p>
      </dgm:t>
    </dgm:pt>
    <dgm:pt modelId="{EE66859E-1118-42C4-A499-D44E7B317948}" type="sibTrans" cxnId="{F0193DF5-4C90-44FE-84C1-3FD40719BA86}">
      <dgm:prSet/>
      <dgm:spPr/>
      <dgm:t>
        <a:bodyPr/>
        <a:lstStyle/>
        <a:p>
          <a:endParaRPr lang="en-GB"/>
        </a:p>
      </dgm:t>
    </dgm:pt>
    <dgm:pt modelId="{F20DF95C-4C9A-4D5A-A02B-2F6B070F0B72}">
      <dgm:prSet phldrT="[Text]"/>
      <dgm:spPr/>
      <dgm:t>
        <a:bodyPr/>
        <a:lstStyle/>
        <a:p>
          <a:r>
            <a:rPr lang="cs-CZ" dirty="0"/>
            <a:t>daně</a:t>
          </a:r>
          <a:endParaRPr lang="en-GB" dirty="0"/>
        </a:p>
      </dgm:t>
    </dgm:pt>
    <dgm:pt modelId="{ADBF919E-B64F-41D8-9E8B-297738F65B63}" type="parTrans" cxnId="{C82D9DA2-B622-4F95-8250-A8D56BF8C620}">
      <dgm:prSet/>
      <dgm:spPr/>
      <dgm:t>
        <a:bodyPr/>
        <a:lstStyle/>
        <a:p>
          <a:endParaRPr lang="en-GB"/>
        </a:p>
      </dgm:t>
    </dgm:pt>
    <dgm:pt modelId="{B1A422A0-B5D8-499E-AF93-FBBFDDC92754}" type="sibTrans" cxnId="{C82D9DA2-B622-4F95-8250-A8D56BF8C620}">
      <dgm:prSet/>
      <dgm:spPr/>
      <dgm:t>
        <a:bodyPr/>
        <a:lstStyle/>
        <a:p>
          <a:endParaRPr lang="en-GB"/>
        </a:p>
      </dgm:t>
    </dgm:pt>
    <dgm:pt modelId="{945402FB-8EF6-44C4-A751-B44855F927BB}">
      <dgm:prSet phldrT="[Text]"/>
      <dgm:spPr>
        <a:solidFill>
          <a:srgbClr val="B61C6D"/>
        </a:solidFill>
      </dgm:spPr>
      <dgm:t>
        <a:bodyPr/>
        <a:lstStyle/>
        <a:p>
          <a:r>
            <a:rPr lang="cs-CZ" dirty="0"/>
            <a:t>Povinné předměty SP</a:t>
          </a:r>
          <a:endParaRPr lang="en-GB" dirty="0"/>
        </a:p>
      </dgm:t>
    </dgm:pt>
    <dgm:pt modelId="{5E2CB349-FC46-4DF2-9499-8620527FC31D}" type="parTrans" cxnId="{98392E20-83D8-47F1-8DC0-ED2A2059F9D7}">
      <dgm:prSet/>
      <dgm:spPr/>
      <dgm:t>
        <a:bodyPr/>
        <a:lstStyle/>
        <a:p>
          <a:endParaRPr lang="en-GB"/>
        </a:p>
      </dgm:t>
    </dgm:pt>
    <dgm:pt modelId="{F230FA74-4C10-4CC7-BC78-919E831E68DD}" type="sibTrans" cxnId="{98392E20-83D8-47F1-8DC0-ED2A2059F9D7}">
      <dgm:prSet/>
      <dgm:spPr/>
      <dgm:t>
        <a:bodyPr/>
        <a:lstStyle/>
        <a:p>
          <a:endParaRPr lang="en-GB"/>
        </a:p>
      </dgm:t>
    </dgm:pt>
    <dgm:pt modelId="{EBACAFB7-226A-496F-895D-49A73AEC5DAF}">
      <dgm:prSet phldrT="[Text]"/>
      <dgm:spPr/>
      <dgm:t>
        <a:bodyPr/>
        <a:lstStyle/>
        <a:p>
          <a:r>
            <a:rPr lang="cs-CZ" dirty="0"/>
            <a:t>Finance podniku</a:t>
          </a:r>
          <a:endParaRPr lang="en-GB" dirty="0"/>
        </a:p>
      </dgm:t>
    </dgm:pt>
    <dgm:pt modelId="{5CFC35E1-B056-48FB-8947-DACD3CB4A387}" type="parTrans" cxnId="{413F4703-75D4-4867-A17D-17B78F6ADC47}">
      <dgm:prSet/>
      <dgm:spPr/>
      <dgm:t>
        <a:bodyPr/>
        <a:lstStyle/>
        <a:p>
          <a:endParaRPr lang="en-GB"/>
        </a:p>
      </dgm:t>
    </dgm:pt>
    <dgm:pt modelId="{41943861-54D7-4C42-9DAE-7C9390049D4D}" type="sibTrans" cxnId="{413F4703-75D4-4867-A17D-17B78F6ADC47}">
      <dgm:prSet/>
      <dgm:spPr/>
      <dgm:t>
        <a:bodyPr/>
        <a:lstStyle/>
        <a:p>
          <a:endParaRPr lang="en-GB"/>
        </a:p>
      </dgm:t>
    </dgm:pt>
    <dgm:pt modelId="{477DD261-4EB9-4BD4-8164-3A62CB2E2591}">
      <dgm:prSet phldrT="[Text]"/>
      <dgm:spPr/>
      <dgm:t>
        <a:bodyPr/>
        <a:lstStyle/>
        <a:p>
          <a:r>
            <a:rPr lang="cs-CZ" dirty="0"/>
            <a:t>Finanční účetnictví</a:t>
          </a:r>
          <a:endParaRPr lang="en-GB" dirty="0"/>
        </a:p>
      </dgm:t>
    </dgm:pt>
    <dgm:pt modelId="{C13FAC61-E734-48CC-A7B2-3C1BECEFC079}" type="parTrans" cxnId="{F48613F7-E0E8-4D56-98FA-194552156847}">
      <dgm:prSet/>
      <dgm:spPr/>
      <dgm:t>
        <a:bodyPr/>
        <a:lstStyle/>
        <a:p>
          <a:endParaRPr lang="en-GB"/>
        </a:p>
      </dgm:t>
    </dgm:pt>
    <dgm:pt modelId="{C9DF110A-9AF6-4410-82BC-F124EA91D046}" type="sibTrans" cxnId="{F48613F7-E0E8-4D56-98FA-194552156847}">
      <dgm:prSet/>
      <dgm:spPr/>
      <dgm:t>
        <a:bodyPr/>
        <a:lstStyle/>
        <a:p>
          <a:endParaRPr lang="en-GB"/>
        </a:p>
      </dgm:t>
    </dgm:pt>
    <dgm:pt modelId="{A0D60542-CE34-46CE-86FA-ED41ED094BD7}">
      <dgm:prSet/>
      <dgm:spPr>
        <a:solidFill>
          <a:srgbClr val="B61C6D"/>
        </a:solidFill>
      </dgm:spPr>
      <dgm:t>
        <a:bodyPr/>
        <a:lstStyle/>
        <a:p>
          <a:r>
            <a:rPr lang="cs-CZ" dirty="0"/>
            <a:t>Volitelné předměty SP</a:t>
          </a:r>
          <a:endParaRPr lang="en-GB" dirty="0"/>
        </a:p>
      </dgm:t>
    </dgm:pt>
    <dgm:pt modelId="{E3E8CCD5-C948-4D63-9674-E5600CB144DF}" type="parTrans" cxnId="{804A77B4-47C2-4CDA-9982-77B198769D56}">
      <dgm:prSet/>
      <dgm:spPr/>
      <dgm:t>
        <a:bodyPr/>
        <a:lstStyle/>
        <a:p>
          <a:endParaRPr lang="en-GB"/>
        </a:p>
      </dgm:t>
    </dgm:pt>
    <dgm:pt modelId="{92D6BE77-E954-419D-8647-7C74D4B1EE24}" type="sibTrans" cxnId="{804A77B4-47C2-4CDA-9982-77B198769D56}">
      <dgm:prSet/>
      <dgm:spPr/>
      <dgm:t>
        <a:bodyPr/>
        <a:lstStyle/>
        <a:p>
          <a:endParaRPr lang="en-GB"/>
        </a:p>
      </dgm:t>
    </dgm:pt>
    <dgm:pt modelId="{6B70A5F7-01AA-42CC-9842-64B6FF9A060B}">
      <dgm:prSet/>
      <dgm:spPr/>
      <dgm:t>
        <a:bodyPr/>
        <a:lstStyle/>
        <a:p>
          <a:r>
            <a:rPr lang="cs-CZ" dirty="0"/>
            <a:t>na základě individuálních preferencí</a:t>
          </a:r>
          <a:endParaRPr lang="en-GB" dirty="0"/>
        </a:p>
      </dgm:t>
    </dgm:pt>
    <dgm:pt modelId="{9AC4EFD7-C4BF-4B2B-ABD4-D17BE097CF17}" type="parTrans" cxnId="{7CB69BF5-2FAB-43FE-B408-FF684009B062}">
      <dgm:prSet/>
      <dgm:spPr/>
      <dgm:t>
        <a:bodyPr/>
        <a:lstStyle/>
        <a:p>
          <a:endParaRPr lang="en-GB"/>
        </a:p>
      </dgm:t>
    </dgm:pt>
    <dgm:pt modelId="{CBCB6834-81BA-4311-B4D7-3B85EF4F57A4}" type="sibTrans" cxnId="{7CB69BF5-2FAB-43FE-B408-FF684009B062}">
      <dgm:prSet/>
      <dgm:spPr/>
      <dgm:t>
        <a:bodyPr/>
        <a:lstStyle/>
        <a:p>
          <a:endParaRPr lang="en-GB"/>
        </a:p>
      </dgm:t>
    </dgm:pt>
    <dgm:pt modelId="{21FC23B0-15DE-47CC-A2A6-5298C0E688C2}">
      <dgm:prSet phldrT="[Text]"/>
      <dgm:spPr/>
      <dgm:t>
        <a:bodyPr/>
        <a:lstStyle/>
        <a:p>
          <a:r>
            <a:rPr lang="cs-CZ" dirty="0"/>
            <a:t>jazyky, právo</a:t>
          </a:r>
          <a:endParaRPr lang="en-GB" dirty="0"/>
        </a:p>
      </dgm:t>
    </dgm:pt>
    <dgm:pt modelId="{77F3F3A1-EFD6-4579-B2CC-1C572CE3B3C8}" type="parTrans" cxnId="{CA184F86-A41C-4DC5-BFB0-96D393D04742}">
      <dgm:prSet/>
      <dgm:spPr/>
      <dgm:t>
        <a:bodyPr/>
        <a:lstStyle/>
        <a:p>
          <a:endParaRPr lang="en-GB"/>
        </a:p>
      </dgm:t>
    </dgm:pt>
    <dgm:pt modelId="{E5C9D047-312D-43ED-94A9-36B6379EE3A9}" type="sibTrans" cxnId="{CA184F86-A41C-4DC5-BFB0-96D393D04742}">
      <dgm:prSet/>
      <dgm:spPr/>
      <dgm:t>
        <a:bodyPr/>
        <a:lstStyle/>
        <a:p>
          <a:endParaRPr lang="en-GB"/>
        </a:p>
      </dgm:t>
    </dgm:pt>
    <dgm:pt modelId="{313BA258-D6E5-4EEC-889A-0A529E9FA284}">
      <dgm:prSet phldrT="[Text]"/>
      <dgm:spPr/>
      <dgm:t>
        <a:bodyPr/>
        <a:lstStyle/>
        <a:p>
          <a:r>
            <a:rPr lang="cs-CZ" dirty="0"/>
            <a:t>Manažerské účetnictví</a:t>
          </a:r>
          <a:endParaRPr lang="en-GB" dirty="0"/>
        </a:p>
      </dgm:t>
    </dgm:pt>
    <dgm:pt modelId="{423466CC-0E72-4CE8-9B63-4711CA859B55}" type="parTrans" cxnId="{65EC3757-7208-4372-8DAC-76EC2CA7EE80}">
      <dgm:prSet/>
      <dgm:spPr/>
      <dgm:t>
        <a:bodyPr/>
        <a:lstStyle/>
        <a:p>
          <a:endParaRPr lang="en-GB"/>
        </a:p>
      </dgm:t>
    </dgm:pt>
    <dgm:pt modelId="{8D30BAEF-15B5-4DA8-AAD1-D64966183555}" type="sibTrans" cxnId="{65EC3757-7208-4372-8DAC-76EC2CA7EE80}">
      <dgm:prSet/>
      <dgm:spPr/>
      <dgm:t>
        <a:bodyPr/>
        <a:lstStyle/>
        <a:p>
          <a:endParaRPr lang="en-GB"/>
        </a:p>
      </dgm:t>
    </dgm:pt>
    <dgm:pt modelId="{E84C3968-3A2A-40EB-9A16-A2CD7D6FB4EF}">
      <dgm:prSet phldrT="[Text]"/>
      <dgm:spPr/>
      <dgm:t>
        <a:bodyPr/>
        <a:lstStyle/>
        <a:p>
          <a:r>
            <a:rPr lang="cs-CZ" dirty="0"/>
            <a:t>ICT</a:t>
          </a:r>
          <a:endParaRPr lang="en-GB" dirty="0"/>
        </a:p>
      </dgm:t>
    </dgm:pt>
    <dgm:pt modelId="{0188E2AD-13F2-4FDC-9F4D-0210F1172CE5}" type="parTrans" cxnId="{70426871-6139-4D2D-8487-CE27EA1D8EA4}">
      <dgm:prSet/>
      <dgm:spPr/>
      <dgm:t>
        <a:bodyPr/>
        <a:lstStyle/>
        <a:p>
          <a:endParaRPr lang="en-GB"/>
        </a:p>
      </dgm:t>
    </dgm:pt>
    <dgm:pt modelId="{F35DE608-9854-45DE-B5CA-89071DD3480C}" type="sibTrans" cxnId="{70426871-6139-4D2D-8487-CE27EA1D8EA4}">
      <dgm:prSet/>
      <dgm:spPr/>
      <dgm:t>
        <a:bodyPr/>
        <a:lstStyle/>
        <a:p>
          <a:endParaRPr lang="en-GB"/>
        </a:p>
      </dgm:t>
    </dgm:pt>
    <dgm:pt modelId="{8BAD55A7-E1D5-4936-9DDF-327177E0C759}">
      <dgm:prSet phldrT="[Text]"/>
      <dgm:spPr/>
      <dgm:t>
        <a:bodyPr/>
        <a:lstStyle/>
        <a:p>
          <a:r>
            <a:rPr lang="cs-CZ" dirty="0"/>
            <a:t>finanční teorie</a:t>
          </a:r>
          <a:endParaRPr lang="en-GB" dirty="0"/>
        </a:p>
      </dgm:t>
    </dgm:pt>
    <dgm:pt modelId="{5AF2235F-BABA-4E99-B720-482C31076288}" type="parTrans" cxnId="{FB3A75CB-03AB-4384-8942-BAE4BAF4DE81}">
      <dgm:prSet/>
      <dgm:spPr/>
    </dgm:pt>
    <dgm:pt modelId="{6D19D3A4-0CCE-421E-8B44-5596775E840E}" type="sibTrans" cxnId="{FB3A75CB-03AB-4384-8942-BAE4BAF4DE81}">
      <dgm:prSet/>
      <dgm:spPr/>
    </dgm:pt>
    <dgm:pt modelId="{8C279E8C-BA1A-4E29-A3FA-1FE02A34D368}" type="pres">
      <dgm:prSet presAssocID="{CBC94F1F-6912-453C-9485-20277831EF03}" presName="Name0" presStyleCnt="0">
        <dgm:presLayoutVars>
          <dgm:dir/>
          <dgm:animLvl val="lvl"/>
          <dgm:resizeHandles val="exact"/>
        </dgm:presLayoutVars>
      </dgm:prSet>
      <dgm:spPr/>
    </dgm:pt>
    <dgm:pt modelId="{D6095245-D169-404B-9FC7-677FBD57FF9A}" type="pres">
      <dgm:prSet presAssocID="{954F29D2-45AA-4D58-BE8F-DB31F84F6D6F}" presName="composite" presStyleCnt="0"/>
      <dgm:spPr/>
    </dgm:pt>
    <dgm:pt modelId="{F4E4828E-A4C9-4FBF-A2A9-28E3FF6D1BCB}" type="pres">
      <dgm:prSet presAssocID="{954F29D2-45AA-4D58-BE8F-DB31F84F6D6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AC5D304-DA16-4D18-BCFD-19B32B53ECA4}" type="pres">
      <dgm:prSet presAssocID="{954F29D2-45AA-4D58-BE8F-DB31F84F6D6F}" presName="desTx" presStyleLbl="alignAccFollowNode1" presStyleIdx="0" presStyleCnt="4">
        <dgm:presLayoutVars>
          <dgm:bulletEnabled val="1"/>
        </dgm:presLayoutVars>
      </dgm:prSet>
      <dgm:spPr/>
    </dgm:pt>
    <dgm:pt modelId="{773DDF20-D0CD-44C0-81CA-6542EA57C035}" type="pres">
      <dgm:prSet presAssocID="{8FDFEDF5-2EAB-4A7C-8DCD-B20BD8115B1E}" presName="space" presStyleCnt="0"/>
      <dgm:spPr/>
    </dgm:pt>
    <dgm:pt modelId="{4B767120-FBC7-4AEB-987E-96D628EB93AC}" type="pres">
      <dgm:prSet presAssocID="{5B59811F-03E8-4523-8D40-A13DD5E8F00F}" presName="composite" presStyleCnt="0"/>
      <dgm:spPr/>
    </dgm:pt>
    <dgm:pt modelId="{523B2DDC-9825-4046-BE65-7B6D40301AB6}" type="pres">
      <dgm:prSet presAssocID="{5B59811F-03E8-4523-8D40-A13DD5E8F00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8D66229-ECE4-4D6E-88C3-0E28DFF3A8E5}" type="pres">
      <dgm:prSet presAssocID="{5B59811F-03E8-4523-8D40-A13DD5E8F00F}" presName="desTx" presStyleLbl="alignAccFollowNode1" presStyleIdx="1" presStyleCnt="4">
        <dgm:presLayoutVars>
          <dgm:bulletEnabled val="1"/>
        </dgm:presLayoutVars>
      </dgm:prSet>
      <dgm:spPr/>
    </dgm:pt>
    <dgm:pt modelId="{522936B8-B618-4DFE-998C-2BEE06E4BC61}" type="pres">
      <dgm:prSet presAssocID="{EE66859E-1118-42C4-A499-D44E7B317948}" presName="space" presStyleCnt="0"/>
      <dgm:spPr/>
    </dgm:pt>
    <dgm:pt modelId="{7A9CBEEB-5FB1-44F5-9D6F-5F48923F35FE}" type="pres">
      <dgm:prSet presAssocID="{945402FB-8EF6-44C4-A751-B44855F927BB}" presName="composite" presStyleCnt="0"/>
      <dgm:spPr/>
    </dgm:pt>
    <dgm:pt modelId="{4BE372EA-AEFD-426F-B6BB-48606B9C2A79}" type="pres">
      <dgm:prSet presAssocID="{945402FB-8EF6-44C4-A751-B44855F927B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07335A9-AA9A-4B9A-A562-FA7483B788D7}" type="pres">
      <dgm:prSet presAssocID="{945402FB-8EF6-44C4-A751-B44855F927BB}" presName="desTx" presStyleLbl="alignAccFollowNode1" presStyleIdx="2" presStyleCnt="4">
        <dgm:presLayoutVars>
          <dgm:bulletEnabled val="1"/>
        </dgm:presLayoutVars>
      </dgm:prSet>
      <dgm:spPr/>
    </dgm:pt>
    <dgm:pt modelId="{50BE2AFA-D7AC-4F47-85DF-1768F5B54FC5}" type="pres">
      <dgm:prSet presAssocID="{F230FA74-4C10-4CC7-BC78-919E831E68DD}" presName="space" presStyleCnt="0"/>
      <dgm:spPr/>
    </dgm:pt>
    <dgm:pt modelId="{B66D2914-A98A-4DA3-A42A-99C4F6CEA770}" type="pres">
      <dgm:prSet presAssocID="{A0D60542-CE34-46CE-86FA-ED41ED094BD7}" presName="composite" presStyleCnt="0"/>
      <dgm:spPr/>
    </dgm:pt>
    <dgm:pt modelId="{6AB30B46-88B3-44BB-AA61-2D0ECC0A6D96}" type="pres">
      <dgm:prSet presAssocID="{A0D60542-CE34-46CE-86FA-ED41ED094BD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29FE81A-7253-41DD-AAB6-E3F95A175FE2}" type="pres">
      <dgm:prSet presAssocID="{A0D60542-CE34-46CE-86FA-ED41ED094BD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0D64400-7A93-4CFB-8590-F5147AFBFF9A}" type="presOf" srcId="{954F29D2-45AA-4D58-BE8F-DB31F84F6D6F}" destId="{F4E4828E-A4C9-4FBF-A2A9-28E3FF6D1BCB}" srcOrd="0" destOrd="0" presId="urn:microsoft.com/office/officeart/2005/8/layout/hList1"/>
    <dgm:cxn modelId="{413F4703-75D4-4867-A17D-17B78F6ADC47}" srcId="{945402FB-8EF6-44C4-A751-B44855F927BB}" destId="{EBACAFB7-226A-496F-895D-49A73AEC5DAF}" srcOrd="0" destOrd="0" parTransId="{5CFC35E1-B056-48FB-8947-DACD3CB4A387}" sibTransId="{41943861-54D7-4C42-9DAE-7C9390049D4D}"/>
    <dgm:cxn modelId="{B92E3D08-73DC-4E7E-82F7-98278C99909B}" type="presOf" srcId="{2A0A4150-1CC6-402C-BE27-454DB2C6F386}" destId="{6AC5D304-DA16-4D18-BCFD-19B32B53ECA4}" srcOrd="0" destOrd="1" presId="urn:microsoft.com/office/officeart/2005/8/layout/hList1"/>
    <dgm:cxn modelId="{6BC9FC1E-E67A-47A7-852C-8822A200DC75}" type="presOf" srcId="{8BAD55A7-E1D5-4936-9DDF-327177E0C759}" destId="{F8D66229-ECE4-4D6E-88C3-0E28DFF3A8E5}" srcOrd="0" destOrd="1" presId="urn:microsoft.com/office/officeart/2005/8/layout/hList1"/>
    <dgm:cxn modelId="{BA465A1F-A420-47FF-8AFA-34DABBE15F73}" type="presOf" srcId="{E84C3968-3A2A-40EB-9A16-A2CD7D6FB4EF}" destId="{6AC5D304-DA16-4D18-BCFD-19B32B53ECA4}" srcOrd="0" destOrd="3" presId="urn:microsoft.com/office/officeart/2005/8/layout/hList1"/>
    <dgm:cxn modelId="{98392E20-83D8-47F1-8DC0-ED2A2059F9D7}" srcId="{CBC94F1F-6912-453C-9485-20277831EF03}" destId="{945402FB-8EF6-44C4-A751-B44855F927BB}" srcOrd="2" destOrd="0" parTransId="{5E2CB349-FC46-4DF2-9499-8620527FC31D}" sibTransId="{F230FA74-4C10-4CC7-BC78-919E831E68DD}"/>
    <dgm:cxn modelId="{55178628-0607-4714-AD5C-A38995E928F0}" srcId="{CBC94F1F-6912-453C-9485-20277831EF03}" destId="{954F29D2-45AA-4D58-BE8F-DB31F84F6D6F}" srcOrd="0" destOrd="0" parTransId="{201D9146-974A-4F54-839A-5B0A2A91EB77}" sibTransId="{8FDFEDF5-2EAB-4A7C-8DCD-B20BD8115B1E}"/>
    <dgm:cxn modelId="{256F873B-DC8C-4219-A63F-44991CB383C2}" type="presOf" srcId="{21FC23B0-15DE-47CC-A2A6-5298C0E688C2}" destId="{6AC5D304-DA16-4D18-BCFD-19B32B53ECA4}" srcOrd="0" destOrd="0" presId="urn:microsoft.com/office/officeart/2005/8/layout/hList1"/>
    <dgm:cxn modelId="{CFD9016A-04AB-4459-B974-EFC050DEFDA0}" type="presOf" srcId="{BF1D29B4-4B13-4AFA-B501-738DC380B2D9}" destId="{6AC5D304-DA16-4D18-BCFD-19B32B53ECA4}" srcOrd="0" destOrd="2" presId="urn:microsoft.com/office/officeart/2005/8/layout/hList1"/>
    <dgm:cxn modelId="{3E91D84B-D8E4-4AA0-B49F-F3E0B4A0081B}" type="presOf" srcId="{F20DF95C-4C9A-4D5A-A02B-2F6B070F0B72}" destId="{F8D66229-ECE4-4D6E-88C3-0E28DFF3A8E5}" srcOrd="0" destOrd="0" presId="urn:microsoft.com/office/officeart/2005/8/layout/hList1"/>
    <dgm:cxn modelId="{70426871-6139-4D2D-8487-CE27EA1D8EA4}" srcId="{954F29D2-45AA-4D58-BE8F-DB31F84F6D6F}" destId="{E84C3968-3A2A-40EB-9A16-A2CD7D6FB4EF}" srcOrd="3" destOrd="0" parTransId="{0188E2AD-13F2-4FDC-9F4D-0210F1172CE5}" sibTransId="{F35DE608-9854-45DE-B5CA-89071DD3480C}"/>
    <dgm:cxn modelId="{CD8D6872-84B1-4399-8698-5049C77C47B4}" type="presOf" srcId="{A0D60542-CE34-46CE-86FA-ED41ED094BD7}" destId="{6AB30B46-88B3-44BB-AA61-2D0ECC0A6D96}" srcOrd="0" destOrd="0" presId="urn:microsoft.com/office/officeart/2005/8/layout/hList1"/>
    <dgm:cxn modelId="{65EC3757-7208-4372-8DAC-76EC2CA7EE80}" srcId="{945402FB-8EF6-44C4-A751-B44855F927BB}" destId="{313BA258-D6E5-4EEC-889A-0A529E9FA284}" srcOrd="2" destOrd="0" parTransId="{423466CC-0E72-4CE8-9B63-4711CA859B55}" sibTransId="{8D30BAEF-15B5-4DA8-AAD1-D64966183555}"/>
    <dgm:cxn modelId="{CA184F86-A41C-4DC5-BFB0-96D393D04742}" srcId="{954F29D2-45AA-4D58-BE8F-DB31F84F6D6F}" destId="{21FC23B0-15DE-47CC-A2A6-5298C0E688C2}" srcOrd="0" destOrd="0" parTransId="{77F3F3A1-EFD6-4579-B2CC-1C572CE3B3C8}" sibTransId="{E5C9D047-312D-43ED-94A9-36B6379EE3A9}"/>
    <dgm:cxn modelId="{7AEFEEA0-955B-404F-B9AA-3085A2EB727B}" type="presOf" srcId="{477DD261-4EB9-4BD4-8164-3A62CB2E2591}" destId="{307335A9-AA9A-4B9A-A562-FA7483B788D7}" srcOrd="0" destOrd="1" presId="urn:microsoft.com/office/officeart/2005/8/layout/hList1"/>
    <dgm:cxn modelId="{C82D9DA2-B622-4F95-8250-A8D56BF8C620}" srcId="{5B59811F-03E8-4523-8D40-A13DD5E8F00F}" destId="{F20DF95C-4C9A-4D5A-A02B-2F6B070F0B72}" srcOrd="0" destOrd="0" parTransId="{ADBF919E-B64F-41D8-9E8B-297738F65B63}" sibTransId="{B1A422A0-B5D8-499E-AF93-FBBFDDC92754}"/>
    <dgm:cxn modelId="{5FA98DAA-02FF-4809-8ABC-6F62CEAD8798}" type="presOf" srcId="{6B70A5F7-01AA-42CC-9842-64B6FF9A060B}" destId="{029FE81A-7253-41DD-AAB6-E3F95A175FE2}" srcOrd="0" destOrd="0" presId="urn:microsoft.com/office/officeart/2005/8/layout/hList1"/>
    <dgm:cxn modelId="{DC3593AA-758F-474D-90EE-574AC121DDFE}" type="presOf" srcId="{CBC94F1F-6912-453C-9485-20277831EF03}" destId="{8C279E8C-BA1A-4E29-A3FA-1FE02A34D368}" srcOrd="0" destOrd="0" presId="urn:microsoft.com/office/officeart/2005/8/layout/hList1"/>
    <dgm:cxn modelId="{9CAD4AAE-00AE-416A-A79D-6C7D428147AF}" type="presOf" srcId="{EBACAFB7-226A-496F-895D-49A73AEC5DAF}" destId="{307335A9-AA9A-4B9A-A562-FA7483B788D7}" srcOrd="0" destOrd="0" presId="urn:microsoft.com/office/officeart/2005/8/layout/hList1"/>
    <dgm:cxn modelId="{804A77B4-47C2-4CDA-9982-77B198769D56}" srcId="{CBC94F1F-6912-453C-9485-20277831EF03}" destId="{A0D60542-CE34-46CE-86FA-ED41ED094BD7}" srcOrd="3" destOrd="0" parTransId="{E3E8CCD5-C948-4D63-9674-E5600CB144DF}" sibTransId="{92D6BE77-E954-419D-8647-7C74D4B1EE24}"/>
    <dgm:cxn modelId="{2ACACBB7-B615-43E4-860E-164D21A8429F}" srcId="{954F29D2-45AA-4D58-BE8F-DB31F84F6D6F}" destId="{2A0A4150-1CC6-402C-BE27-454DB2C6F386}" srcOrd="1" destOrd="0" parTransId="{3A8B9010-0972-4077-932F-5BDE02844EA9}" sibTransId="{0947FD43-CE6A-4453-9D98-476DBE55699B}"/>
    <dgm:cxn modelId="{203DEAC5-7C8C-4A5B-BFE1-C176F1605086}" type="presOf" srcId="{5B59811F-03E8-4523-8D40-A13DD5E8F00F}" destId="{523B2DDC-9825-4046-BE65-7B6D40301AB6}" srcOrd="0" destOrd="0" presId="urn:microsoft.com/office/officeart/2005/8/layout/hList1"/>
    <dgm:cxn modelId="{FB3A75CB-03AB-4384-8942-BAE4BAF4DE81}" srcId="{5B59811F-03E8-4523-8D40-A13DD5E8F00F}" destId="{8BAD55A7-E1D5-4936-9DDF-327177E0C759}" srcOrd="1" destOrd="0" parTransId="{5AF2235F-BABA-4E99-B720-482C31076288}" sibTransId="{6D19D3A4-0CCE-421E-8B44-5596775E840E}"/>
    <dgm:cxn modelId="{BA6CD7E9-2180-40C2-B9AA-BCC6C4D6F3FF}" type="presOf" srcId="{313BA258-D6E5-4EEC-889A-0A529E9FA284}" destId="{307335A9-AA9A-4B9A-A562-FA7483B788D7}" srcOrd="0" destOrd="2" presId="urn:microsoft.com/office/officeart/2005/8/layout/hList1"/>
    <dgm:cxn modelId="{C496B9EE-9578-43A4-9870-6CF10F31DFC4}" srcId="{954F29D2-45AA-4D58-BE8F-DB31F84F6D6F}" destId="{BF1D29B4-4B13-4AFA-B501-738DC380B2D9}" srcOrd="2" destOrd="0" parTransId="{10233692-63F3-44B6-9CFF-CF286288CE5B}" sibTransId="{EE6D61B6-A93E-40E6-9A21-40625FEC3042}"/>
    <dgm:cxn modelId="{F0193DF5-4C90-44FE-84C1-3FD40719BA86}" srcId="{CBC94F1F-6912-453C-9485-20277831EF03}" destId="{5B59811F-03E8-4523-8D40-A13DD5E8F00F}" srcOrd="1" destOrd="0" parTransId="{6A5E3DCF-2A31-425F-AFDE-3CFA5EEFA930}" sibTransId="{EE66859E-1118-42C4-A499-D44E7B317948}"/>
    <dgm:cxn modelId="{7CB69BF5-2FAB-43FE-B408-FF684009B062}" srcId="{A0D60542-CE34-46CE-86FA-ED41ED094BD7}" destId="{6B70A5F7-01AA-42CC-9842-64B6FF9A060B}" srcOrd="0" destOrd="0" parTransId="{9AC4EFD7-C4BF-4B2B-ABD4-D17BE097CF17}" sibTransId="{CBCB6834-81BA-4311-B4D7-3B85EF4F57A4}"/>
    <dgm:cxn modelId="{F48613F7-E0E8-4D56-98FA-194552156847}" srcId="{945402FB-8EF6-44C4-A751-B44855F927BB}" destId="{477DD261-4EB9-4BD4-8164-3A62CB2E2591}" srcOrd="1" destOrd="0" parTransId="{C13FAC61-E734-48CC-A7B2-3C1BECEFC079}" sibTransId="{C9DF110A-9AF6-4410-82BC-F124EA91D046}"/>
    <dgm:cxn modelId="{020600FC-4A71-4B78-B45B-403EF844A20C}" type="presOf" srcId="{945402FB-8EF6-44C4-A751-B44855F927BB}" destId="{4BE372EA-AEFD-426F-B6BB-48606B9C2A79}" srcOrd="0" destOrd="0" presId="urn:microsoft.com/office/officeart/2005/8/layout/hList1"/>
    <dgm:cxn modelId="{0AE06AC5-1784-4E47-8860-5146BC2EC1A7}" type="presParOf" srcId="{8C279E8C-BA1A-4E29-A3FA-1FE02A34D368}" destId="{D6095245-D169-404B-9FC7-677FBD57FF9A}" srcOrd="0" destOrd="0" presId="urn:microsoft.com/office/officeart/2005/8/layout/hList1"/>
    <dgm:cxn modelId="{0F3F96A4-2BAD-4529-B6FF-8002729D8556}" type="presParOf" srcId="{D6095245-D169-404B-9FC7-677FBD57FF9A}" destId="{F4E4828E-A4C9-4FBF-A2A9-28E3FF6D1BCB}" srcOrd="0" destOrd="0" presId="urn:microsoft.com/office/officeart/2005/8/layout/hList1"/>
    <dgm:cxn modelId="{53F32E15-D398-4A44-88C8-C49359E4BDD2}" type="presParOf" srcId="{D6095245-D169-404B-9FC7-677FBD57FF9A}" destId="{6AC5D304-DA16-4D18-BCFD-19B32B53ECA4}" srcOrd="1" destOrd="0" presId="urn:microsoft.com/office/officeart/2005/8/layout/hList1"/>
    <dgm:cxn modelId="{BFB3D6D4-16FA-4E93-B6E2-EF28F3CBFB7B}" type="presParOf" srcId="{8C279E8C-BA1A-4E29-A3FA-1FE02A34D368}" destId="{773DDF20-D0CD-44C0-81CA-6542EA57C035}" srcOrd="1" destOrd="0" presId="urn:microsoft.com/office/officeart/2005/8/layout/hList1"/>
    <dgm:cxn modelId="{C43A3914-EFFC-41C7-AA34-7849FE7D8FE1}" type="presParOf" srcId="{8C279E8C-BA1A-4E29-A3FA-1FE02A34D368}" destId="{4B767120-FBC7-4AEB-987E-96D628EB93AC}" srcOrd="2" destOrd="0" presId="urn:microsoft.com/office/officeart/2005/8/layout/hList1"/>
    <dgm:cxn modelId="{ECB55FF1-F2E8-479B-BE08-2BD4AD337839}" type="presParOf" srcId="{4B767120-FBC7-4AEB-987E-96D628EB93AC}" destId="{523B2DDC-9825-4046-BE65-7B6D40301AB6}" srcOrd="0" destOrd="0" presId="urn:microsoft.com/office/officeart/2005/8/layout/hList1"/>
    <dgm:cxn modelId="{EE001102-B21C-4F53-A8E6-88982A3085BC}" type="presParOf" srcId="{4B767120-FBC7-4AEB-987E-96D628EB93AC}" destId="{F8D66229-ECE4-4D6E-88C3-0E28DFF3A8E5}" srcOrd="1" destOrd="0" presId="urn:microsoft.com/office/officeart/2005/8/layout/hList1"/>
    <dgm:cxn modelId="{9FC4A0CF-0607-4CA1-9809-2156958F15B6}" type="presParOf" srcId="{8C279E8C-BA1A-4E29-A3FA-1FE02A34D368}" destId="{522936B8-B618-4DFE-998C-2BEE06E4BC61}" srcOrd="3" destOrd="0" presId="urn:microsoft.com/office/officeart/2005/8/layout/hList1"/>
    <dgm:cxn modelId="{CC2B338F-76DB-439D-A142-FACC76572588}" type="presParOf" srcId="{8C279E8C-BA1A-4E29-A3FA-1FE02A34D368}" destId="{7A9CBEEB-5FB1-44F5-9D6F-5F48923F35FE}" srcOrd="4" destOrd="0" presId="urn:microsoft.com/office/officeart/2005/8/layout/hList1"/>
    <dgm:cxn modelId="{D698BC93-3B13-4E70-A2B6-746F698EA283}" type="presParOf" srcId="{7A9CBEEB-5FB1-44F5-9D6F-5F48923F35FE}" destId="{4BE372EA-AEFD-426F-B6BB-48606B9C2A79}" srcOrd="0" destOrd="0" presId="urn:microsoft.com/office/officeart/2005/8/layout/hList1"/>
    <dgm:cxn modelId="{26B93960-2B8D-4FE3-8DE3-32E906697FD7}" type="presParOf" srcId="{7A9CBEEB-5FB1-44F5-9D6F-5F48923F35FE}" destId="{307335A9-AA9A-4B9A-A562-FA7483B788D7}" srcOrd="1" destOrd="0" presId="urn:microsoft.com/office/officeart/2005/8/layout/hList1"/>
    <dgm:cxn modelId="{64A02F44-7A07-4E8D-965C-D5CC437ADECF}" type="presParOf" srcId="{8C279E8C-BA1A-4E29-A3FA-1FE02A34D368}" destId="{50BE2AFA-D7AC-4F47-85DF-1768F5B54FC5}" srcOrd="5" destOrd="0" presId="urn:microsoft.com/office/officeart/2005/8/layout/hList1"/>
    <dgm:cxn modelId="{EDA6A354-5E3B-4016-A117-8694E1C055E0}" type="presParOf" srcId="{8C279E8C-BA1A-4E29-A3FA-1FE02A34D368}" destId="{B66D2914-A98A-4DA3-A42A-99C4F6CEA770}" srcOrd="6" destOrd="0" presId="urn:microsoft.com/office/officeart/2005/8/layout/hList1"/>
    <dgm:cxn modelId="{3350217D-B5E6-41AD-B390-CB0E7AE012B4}" type="presParOf" srcId="{B66D2914-A98A-4DA3-A42A-99C4F6CEA770}" destId="{6AB30B46-88B3-44BB-AA61-2D0ECC0A6D96}" srcOrd="0" destOrd="0" presId="urn:microsoft.com/office/officeart/2005/8/layout/hList1"/>
    <dgm:cxn modelId="{799926B1-FACB-4FB3-8AEB-9CCDE4DBA5F3}" type="presParOf" srcId="{B66D2914-A98A-4DA3-A42A-99C4F6CEA770}" destId="{029FE81A-7253-41DD-AAB6-E3F95A175F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993CF-BD27-4FD0-912C-8FEBE185FA33}">
      <dsp:nvSpPr>
        <dsp:cNvPr id="0" name=""/>
        <dsp:cNvSpPr/>
      </dsp:nvSpPr>
      <dsp:spPr>
        <a:xfrm rot="10800000">
          <a:off x="1637982" y="1693"/>
          <a:ext cx="5405120" cy="1106169"/>
        </a:xfrm>
        <a:prstGeom prst="homePlate">
          <a:avLst/>
        </a:prstGeom>
        <a:solidFill>
          <a:srgbClr val="B61C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prof. Libuše Müllerová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garantka</a:t>
          </a:r>
          <a:r>
            <a:rPr lang="cs-CZ" sz="2700" kern="1200" dirty="0"/>
            <a:t> bakalářského SP</a:t>
          </a:r>
          <a:endParaRPr lang="en-GB" sz="2700" kern="1200" dirty="0"/>
        </a:p>
      </dsp:txBody>
      <dsp:txXfrm rot="10800000">
        <a:off x="1914524" y="1693"/>
        <a:ext cx="5128578" cy="1106169"/>
      </dsp:txXfrm>
    </dsp:sp>
    <dsp:sp modelId="{706FA4D2-40AF-4B75-8BB8-23065B662E22}">
      <dsp:nvSpPr>
        <dsp:cNvPr id="0" name=""/>
        <dsp:cNvSpPr/>
      </dsp:nvSpPr>
      <dsp:spPr>
        <a:xfrm>
          <a:off x="1084897" y="1693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B8170-A450-4EA2-99D5-E62F9C4A7896}">
      <dsp:nvSpPr>
        <dsp:cNvPr id="0" name=""/>
        <dsp:cNvSpPr/>
      </dsp:nvSpPr>
      <dsp:spPr>
        <a:xfrm rot="10800000">
          <a:off x="1637982" y="1438063"/>
          <a:ext cx="5405120" cy="1106169"/>
        </a:xfrm>
        <a:prstGeom prst="homePlate">
          <a:avLst/>
        </a:prstGeom>
        <a:solidFill>
          <a:srgbClr val="00A5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dr. Barbora Rýdlová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vedoucí KFOP</a:t>
          </a:r>
          <a:endParaRPr lang="en-GB" sz="2700" kern="1200" dirty="0"/>
        </a:p>
      </dsp:txBody>
      <dsp:txXfrm rot="10800000">
        <a:off x="1914524" y="1438063"/>
        <a:ext cx="5128578" cy="1106169"/>
      </dsp:txXfrm>
    </dsp:sp>
    <dsp:sp modelId="{28B54DE7-E9F7-4679-8FD2-A5D478778ADF}">
      <dsp:nvSpPr>
        <dsp:cNvPr id="0" name=""/>
        <dsp:cNvSpPr/>
      </dsp:nvSpPr>
      <dsp:spPr>
        <a:xfrm>
          <a:off x="1084897" y="1438063"/>
          <a:ext cx="1106169" cy="110616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AEC8F-6C5C-4B73-950C-5168E86D0B37}">
      <dsp:nvSpPr>
        <dsp:cNvPr id="0" name=""/>
        <dsp:cNvSpPr/>
      </dsp:nvSpPr>
      <dsp:spPr>
        <a:xfrm rot="10800000">
          <a:off x="1637982" y="2874433"/>
          <a:ext cx="5405120" cy="1106169"/>
        </a:xfrm>
        <a:prstGeom prst="homePlate">
          <a:avLst/>
        </a:prstGeom>
        <a:solidFill>
          <a:srgbClr val="00A5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doc. Jaroslav Wagner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vedoucí KMÚ</a:t>
          </a:r>
          <a:endParaRPr lang="en-GB" sz="2700" kern="1200" dirty="0"/>
        </a:p>
      </dsp:txBody>
      <dsp:txXfrm rot="10800000">
        <a:off x="1914524" y="2874433"/>
        <a:ext cx="5128578" cy="1106169"/>
      </dsp:txXfrm>
    </dsp:sp>
    <dsp:sp modelId="{F44A6333-B95B-4FE5-9C23-337554EE9E73}">
      <dsp:nvSpPr>
        <dsp:cNvPr id="0" name=""/>
        <dsp:cNvSpPr/>
      </dsp:nvSpPr>
      <dsp:spPr>
        <a:xfrm>
          <a:off x="1084897" y="2874433"/>
          <a:ext cx="1106169" cy="110616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CA2A9-9F17-4374-A32A-A73E6E06A992}">
      <dsp:nvSpPr>
        <dsp:cNvPr id="0" name=""/>
        <dsp:cNvSpPr/>
      </dsp:nvSpPr>
      <dsp:spPr>
        <a:xfrm rot="10800000">
          <a:off x="1637982" y="4310803"/>
          <a:ext cx="5405120" cy="1106169"/>
        </a:xfrm>
        <a:prstGeom prst="homePlate">
          <a:avLst/>
        </a:prstGeom>
        <a:solidFill>
          <a:srgbClr val="00A5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doc. David Procházka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vedoucí KFÚA (&amp; garant NMS)</a:t>
          </a:r>
          <a:endParaRPr lang="en-GB" sz="2700" kern="1200" dirty="0"/>
        </a:p>
      </dsp:txBody>
      <dsp:txXfrm rot="10800000">
        <a:off x="1914524" y="4310803"/>
        <a:ext cx="5128578" cy="1106169"/>
      </dsp:txXfrm>
    </dsp:sp>
    <dsp:sp modelId="{B4AB4D79-7B2D-4F94-BB7D-E5C85D111F33}">
      <dsp:nvSpPr>
        <dsp:cNvPr id="0" name=""/>
        <dsp:cNvSpPr/>
      </dsp:nvSpPr>
      <dsp:spPr>
        <a:xfrm>
          <a:off x="1092850" y="4312497"/>
          <a:ext cx="1106169" cy="110616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4828E-A4C9-4FBF-A2A9-28E3FF6D1BCB}">
      <dsp:nvSpPr>
        <dsp:cNvPr id="0" name=""/>
        <dsp:cNvSpPr/>
      </dsp:nvSpPr>
      <dsp:spPr>
        <a:xfrm>
          <a:off x="4552" y="220112"/>
          <a:ext cx="2737430" cy="1046264"/>
        </a:xfrm>
        <a:prstGeom prst="rect">
          <a:avLst/>
        </a:prstGeom>
        <a:solidFill>
          <a:srgbClr val="00A5EB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Celoškolské předměty</a:t>
          </a:r>
          <a:endParaRPr lang="en-GB" sz="2900" kern="1200" dirty="0"/>
        </a:p>
      </dsp:txBody>
      <dsp:txXfrm>
        <a:off x="4552" y="220112"/>
        <a:ext cx="2737430" cy="1046264"/>
      </dsp:txXfrm>
    </dsp:sp>
    <dsp:sp modelId="{6AC5D304-DA16-4D18-BCFD-19B32B53ECA4}">
      <dsp:nvSpPr>
        <dsp:cNvPr id="0" name=""/>
        <dsp:cNvSpPr/>
      </dsp:nvSpPr>
      <dsp:spPr>
        <a:xfrm>
          <a:off x="4552" y="1266377"/>
          <a:ext cx="2737430" cy="2955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 dirty="0"/>
            <a:t>jazyky, právo</a:t>
          </a:r>
          <a:endParaRPr lang="en-GB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 dirty="0"/>
            <a:t>ekonomie</a:t>
          </a:r>
          <a:endParaRPr lang="en-GB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 dirty="0"/>
            <a:t>matematika, statistika</a:t>
          </a:r>
          <a:endParaRPr lang="en-GB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 dirty="0"/>
            <a:t>ICT</a:t>
          </a:r>
          <a:endParaRPr lang="en-GB" sz="2900" kern="1200" dirty="0"/>
        </a:p>
      </dsp:txBody>
      <dsp:txXfrm>
        <a:off x="4552" y="1266377"/>
        <a:ext cx="2737430" cy="2955335"/>
      </dsp:txXfrm>
    </dsp:sp>
    <dsp:sp modelId="{523B2DDC-9825-4046-BE65-7B6D40301AB6}">
      <dsp:nvSpPr>
        <dsp:cNvPr id="0" name=""/>
        <dsp:cNvSpPr/>
      </dsp:nvSpPr>
      <dsp:spPr>
        <a:xfrm>
          <a:off x="3125223" y="220112"/>
          <a:ext cx="2737430" cy="1046264"/>
        </a:xfrm>
        <a:prstGeom prst="rect">
          <a:avLst/>
        </a:prstGeom>
        <a:solidFill>
          <a:srgbClr val="00A5EB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Fakultní předměty</a:t>
          </a:r>
          <a:endParaRPr lang="en-GB" sz="2900" kern="1200" dirty="0"/>
        </a:p>
      </dsp:txBody>
      <dsp:txXfrm>
        <a:off x="3125223" y="220112"/>
        <a:ext cx="2737430" cy="1046264"/>
      </dsp:txXfrm>
    </dsp:sp>
    <dsp:sp modelId="{F8D66229-ECE4-4D6E-88C3-0E28DFF3A8E5}">
      <dsp:nvSpPr>
        <dsp:cNvPr id="0" name=""/>
        <dsp:cNvSpPr/>
      </dsp:nvSpPr>
      <dsp:spPr>
        <a:xfrm>
          <a:off x="3125223" y="1266377"/>
          <a:ext cx="2737430" cy="2955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 dirty="0"/>
            <a:t>daně</a:t>
          </a:r>
          <a:endParaRPr lang="en-GB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 dirty="0"/>
            <a:t>finanční teorie</a:t>
          </a:r>
          <a:endParaRPr lang="en-GB" sz="2900" kern="1200" dirty="0"/>
        </a:p>
      </dsp:txBody>
      <dsp:txXfrm>
        <a:off x="3125223" y="1266377"/>
        <a:ext cx="2737430" cy="2955335"/>
      </dsp:txXfrm>
    </dsp:sp>
    <dsp:sp modelId="{4BE372EA-AEFD-426F-B6BB-48606B9C2A79}">
      <dsp:nvSpPr>
        <dsp:cNvPr id="0" name=""/>
        <dsp:cNvSpPr/>
      </dsp:nvSpPr>
      <dsp:spPr>
        <a:xfrm>
          <a:off x="6245893" y="220112"/>
          <a:ext cx="2737430" cy="1046264"/>
        </a:xfrm>
        <a:prstGeom prst="rect">
          <a:avLst/>
        </a:prstGeom>
        <a:solidFill>
          <a:srgbClr val="B61C6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Povinné předměty SP</a:t>
          </a:r>
          <a:endParaRPr lang="en-GB" sz="2900" kern="1200" dirty="0"/>
        </a:p>
      </dsp:txBody>
      <dsp:txXfrm>
        <a:off x="6245893" y="220112"/>
        <a:ext cx="2737430" cy="1046264"/>
      </dsp:txXfrm>
    </dsp:sp>
    <dsp:sp modelId="{307335A9-AA9A-4B9A-A562-FA7483B788D7}">
      <dsp:nvSpPr>
        <dsp:cNvPr id="0" name=""/>
        <dsp:cNvSpPr/>
      </dsp:nvSpPr>
      <dsp:spPr>
        <a:xfrm>
          <a:off x="6245893" y="1266377"/>
          <a:ext cx="2737430" cy="2955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 dirty="0"/>
            <a:t>Finance podniku</a:t>
          </a:r>
          <a:endParaRPr lang="en-GB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 dirty="0"/>
            <a:t>Finanční účetnictví</a:t>
          </a:r>
          <a:endParaRPr lang="en-GB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 dirty="0"/>
            <a:t>Manažerské účetnictví</a:t>
          </a:r>
          <a:endParaRPr lang="en-GB" sz="2900" kern="1200" dirty="0"/>
        </a:p>
      </dsp:txBody>
      <dsp:txXfrm>
        <a:off x="6245893" y="1266377"/>
        <a:ext cx="2737430" cy="2955335"/>
      </dsp:txXfrm>
    </dsp:sp>
    <dsp:sp modelId="{6AB30B46-88B3-44BB-AA61-2D0ECC0A6D96}">
      <dsp:nvSpPr>
        <dsp:cNvPr id="0" name=""/>
        <dsp:cNvSpPr/>
      </dsp:nvSpPr>
      <dsp:spPr>
        <a:xfrm>
          <a:off x="9366564" y="220112"/>
          <a:ext cx="2737430" cy="1046264"/>
        </a:xfrm>
        <a:prstGeom prst="rect">
          <a:avLst/>
        </a:prstGeom>
        <a:solidFill>
          <a:srgbClr val="B61C6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Volitelné předměty SP</a:t>
          </a:r>
          <a:endParaRPr lang="en-GB" sz="2900" kern="1200" dirty="0"/>
        </a:p>
      </dsp:txBody>
      <dsp:txXfrm>
        <a:off x="9366564" y="220112"/>
        <a:ext cx="2737430" cy="1046264"/>
      </dsp:txXfrm>
    </dsp:sp>
    <dsp:sp modelId="{029FE81A-7253-41DD-AAB6-E3F95A175FE2}">
      <dsp:nvSpPr>
        <dsp:cNvPr id="0" name=""/>
        <dsp:cNvSpPr/>
      </dsp:nvSpPr>
      <dsp:spPr>
        <a:xfrm>
          <a:off x="9366564" y="1266377"/>
          <a:ext cx="2737430" cy="2955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 dirty="0"/>
            <a:t>na základě individuálních preferencí</a:t>
          </a:r>
          <a:endParaRPr lang="en-GB" sz="2900" kern="1200" dirty="0"/>
        </a:p>
      </dsp:txBody>
      <dsp:txXfrm>
        <a:off x="9366564" y="1266377"/>
        <a:ext cx="2737430" cy="2955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E592F91-1B4A-446D-B928-AE32766820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C1E6F54-18B3-4668-B9D7-A16A8ED141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2A54C-0C84-47B0-A22C-E435B70E1E78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B2062E0-9A67-4319-932C-28082EAFAB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74C07F-1CC8-4A5B-A5C3-1642AC6DFC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0EBF-8C86-4D8C-98BD-CFEC6C6131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446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0BA3F175-6B74-46FC-A690-6F7A9E7826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975953"/>
            <a:ext cx="10515601" cy="1782150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FBB8144F-22A8-42E6-93DC-373FCBE98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2403"/>
            <a:ext cx="10515600" cy="813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BF02F195-D888-4581-96B8-A29D817DBA7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5668966"/>
            <a:ext cx="1052195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B1006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a příjmení autora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4967EA19-58C2-424C-9B81-C82D34D2316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5997220"/>
            <a:ext cx="1052195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A4A4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Název katedry / oddělení</a:t>
            </a:r>
          </a:p>
        </p:txBody>
      </p:sp>
    </p:spTree>
    <p:extLst>
      <p:ext uri="{BB962C8B-B14F-4D97-AF65-F5344CB8AC3E}">
        <p14:creationId xmlns:p14="http://schemas.microsoft.com/office/powerpoint/2010/main" val="105417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5CB4D-7416-4123-83CE-C769D1CE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0998F7-E90D-471F-891C-0FD12349B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68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F5FE98-251D-4D3C-B8B7-DADD6DEB8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90EA42-058E-4D22-B615-D930D64C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8A484A-2BA3-41B7-86CF-5D3F9304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1B4CD1-4B53-455D-AE40-D95A24E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97884-28AE-4700-9C13-68750D37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173077C-429C-4C0E-8F05-9FFAC62D1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844AFA-992F-4BE4-ABDB-10F592A44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442129-45B5-4C81-B28A-AA85D4F4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712F59-4F02-4916-92FC-440DB3FE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93627A-E54A-4DF9-9A32-88F06F6E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2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AD280-0FEB-422D-9545-DF11A2C6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9053D2-A965-461D-AF02-87E3E6FA8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2D64A8-F4F7-422C-942F-F0172F55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56C39E-CEDD-43DE-BEDB-8FFB054C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5DB8F4-69A1-4474-B69F-8F78FC12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5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890254B-80D5-4BEE-B4A1-5837DB5E9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AB0B4A-3C8A-4535-BD22-ACF057EEF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DA35CD-E8E4-4C4C-AF96-D5C4BAB8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789759-0184-4DA8-BF39-B34069CD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1126D9-9E62-4220-80F6-A6508032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6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0BA3F175-6B74-46FC-A690-6F7A9E7826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975953"/>
            <a:ext cx="10515601" cy="1782150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Mezititulek/závěr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FBB8144F-22A8-42E6-93DC-373FCBE98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2403"/>
            <a:ext cx="10515600" cy="813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BF02F195-D888-4581-96B8-A29D817DBA7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5610910"/>
            <a:ext cx="1052195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a příjmení autora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4967EA19-58C2-424C-9B81-C82D34D2316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5997220"/>
            <a:ext cx="1052195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jmeno.prijmeni@vse.cz</a:t>
            </a:r>
          </a:p>
        </p:txBody>
      </p:sp>
    </p:spTree>
    <p:extLst>
      <p:ext uri="{BB962C8B-B14F-4D97-AF65-F5344CB8AC3E}">
        <p14:creationId xmlns:p14="http://schemas.microsoft.com/office/powerpoint/2010/main" val="30463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EBE9D-4844-416F-A47B-E71F5CB39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2521"/>
            <a:ext cx="11210925" cy="68995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6471AA-641D-48E4-895F-2C70DDA44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918735"/>
            <a:ext cx="11210926" cy="44429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51239B-9FE1-4DB1-BD79-B7D38D33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3E641A-DC32-4DD9-8307-46D9DFF5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2F49C3-090D-4190-9CE2-36066030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9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AB441-3D76-4218-81BE-D7E4F3F9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84F63F-E322-46AC-A5C6-E1540E1BD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39DC5B-E1B0-4FCB-9D9A-C6471A28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462326-6725-45D6-8FAC-124BEDCD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92F161-156E-4802-8F1B-078DF89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1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A8AAD-C4A1-48ED-8D79-3AB4069F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D2D865-A902-4D7C-A0B5-B2C4BB195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7668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5CC91-7444-4FBB-B6F3-3E6FBD5B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05772A-E403-4DD1-B232-954A3547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89E5D0-757E-45AA-8FEA-238040FB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01FF8-98E7-49CB-8B33-E139EF39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8276E-A998-4BB7-B53A-49EC37A41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307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672645-DFF8-41C8-8BAC-5F24D188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307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3C31C8-960E-4A18-BC09-35D75D58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33D9D5-2EC6-4E2A-AA85-6FCF97D6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F1E174-D347-4AB1-95DE-ECA0F485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1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112A9-1FE6-4496-81B4-0842D25D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2825"/>
            <a:ext cx="1051560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9BFB9E-5D3E-46B3-ABDB-B7E57DAC6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502C15-7789-4EE7-A643-5A633ABA3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8512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F85072-0475-4304-BE03-A72EA7AC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1610A2-3C29-4B70-AF60-C2A3EBCE3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85127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C164E5-0EFB-46F1-BB95-CBBAC80C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FD1153-99E6-4ECA-BF33-0E377D33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282298-48D6-4F29-8798-A54B0577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21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43D58-00E6-4F74-B46F-884BB073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1A4E0E-761B-449A-9AA3-FAB72639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D2199A-57B9-4C7C-A04D-6C8B8FF2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D08B6B-5218-473D-BD06-9695102C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A2CFF3E3-BFCF-4550-86A1-C1FA2629A69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55584190"/>
              </p:ext>
            </p:extLst>
          </p:nvPr>
        </p:nvGraphicFramePr>
        <p:xfrm>
          <a:off x="838200" y="1990725"/>
          <a:ext cx="10372724" cy="414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95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B6AD0B-CD39-418F-BD86-753F9D93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3563E2-1FFA-41D6-A180-AB12573E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7A9ED8-2B82-40D5-A9B1-F2B165BE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9841DB2C-4E87-4F77-9936-DB53842AFF3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2731978"/>
              </p:ext>
            </p:extLst>
          </p:nvPr>
        </p:nvGraphicFramePr>
        <p:xfrm>
          <a:off x="838201" y="2152650"/>
          <a:ext cx="10372722" cy="360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914">
                  <a:extLst>
                    <a:ext uri="{9D8B030D-6E8A-4147-A177-3AD203B41FA5}">
                      <a16:colId xmlns:a16="http://schemas.microsoft.com/office/drawing/2014/main" val="1219353005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04635521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1360489622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242154581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4556206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004064892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1769508777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3799914238"/>
                    </a:ext>
                  </a:extLst>
                </a:gridCol>
                <a:gridCol w="1173410">
                  <a:extLst>
                    <a:ext uri="{9D8B030D-6E8A-4147-A177-3AD203B41FA5}">
                      <a16:colId xmlns:a16="http://schemas.microsoft.com/office/drawing/2014/main" val="1835371581"/>
                    </a:ext>
                  </a:extLst>
                </a:gridCol>
              </a:tblGrid>
              <a:tr h="450667"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B100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B100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B100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B100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B100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B100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B100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B100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B10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504544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/>
                        <a:t>řádek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12970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řádek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39754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řádek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737182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řádek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19941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řádek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95225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řádek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94286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řádek</a:t>
                      </a:r>
                    </a:p>
                  </a:txBody>
                  <a:tcPr anchor="ctr">
                    <a:solidFill>
                      <a:srgbClr val="D6C2D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D6C2D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D6C2D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D6C2D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D6C2D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D6C2D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D6C2D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D6C2D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D6C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2544"/>
                  </a:ext>
                </a:extLst>
              </a:tr>
            </a:tbl>
          </a:graphicData>
        </a:graphic>
      </p:graphicFrame>
      <p:sp>
        <p:nvSpPr>
          <p:cNvPr id="14" name="Nadpis 1">
            <a:extLst>
              <a:ext uri="{FF2B5EF4-FFF2-40B4-BE49-F238E27FC236}">
                <a16:creationId xmlns:a16="http://schemas.microsoft.com/office/drawing/2014/main" id="{3595AC0D-E641-4E07-B2CB-74274830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0016"/>
            <a:ext cx="10372725" cy="68995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241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9.sv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7.sv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0B40667E-E5ED-4B68-8C10-5354855192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754"/>
            <a:ext cx="12192000" cy="6861085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62FE8A-B6A8-4920-9B7E-768DE3DF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7731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12BF67-B920-4B8E-84CF-AAC489B8A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9CD2-0146-4F3B-A4AA-75EB0CF2F752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ED088-792C-4229-99A4-13C382DAC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F2DEB4-37E5-4BE0-984C-F6914BD2C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FAB3-BFA5-4172-A475-10F9ABCB3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50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A4A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10062"/>
        </a:buClr>
        <a:buFont typeface="Arial" panose="020B0604020202020204" pitchFamily="34" charset="0"/>
        <a:buChar char="•"/>
        <a:defRPr sz="2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0062"/>
        </a:buClr>
        <a:buFont typeface="Arial" panose="020B0604020202020204" pitchFamily="34" charset="0"/>
        <a:buChar char="•"/>
        <a:defRPr sz="24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0062"/>
        </a:buClr>
        <a:buFont typeface="Arial" panose="020B0604020202020204" pitchFamily="34" charset="0"/>
        <a:buChar char="•"/>
        <a:defRPr sz="20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0062"/>
        </a:buClr>
        <a:buFont typeface="Arial" panose="020B0604020202020204" pitchFamily="34" charset="0"/>
        <a:buChar char="•"/>
        <a:defRPr sz="1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0062"/>
        </a:buClr>
        <a:buFont typeface="Arial" panose="020B0604020202020204" pitchFamily="34" charset="0"/>
        <a:buChar char="•"/>
        <a:defRPr sz="1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5BFAC44-A1F8-4270-A8A3-A79444593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085"/>
            <a:ext cx="12192000" cy="686108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44A193-2443-4336-B8E6-567C50C4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62FE8A-B6A8-4920-9B7E-768DE3DF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12BF67-B920-4B8E-84CF-AAC489B8A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9CD2-0146-4F3B-A4AA-75EB0CF2F752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ED088-792C-4229-99A4-13C382DAC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F2DEB4-37E5-4BE0-984C-F6914BD2C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FAB3-BFA5-4172-A475-10F9ABCB3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09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A4A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10062"/>
        </a:buClr>
        <a:buFont typeface="Arial" panose="020B0604020202020204" pitchFamily="34" charset="0"/>
        <a:buChar char="•"/>
        <a:defRPr sz="2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0062"/>
        </a:buClr>
        <a:buFont typeface="Arial" panose="020B0604020202020204" pitchFamily="34" charset="0"/>
        <a:buChar char="•"/>
        <a:defRPr sz="24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0062"/>
        </a:buClr>
        <a:buFont typeface="Arial" panose="020B0604020202020204" pitchFamily="34" charset="0"/>
        <a:buChar char="•"/>
        <a:defRPr sz="20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0062"/>
        </a:buClr>
        <a:buFont typeface="Arial" panose="020B0604020202020204" pitchFamily="34" charset="0"/>
        <a:buChar char="•"/>
        <a:defRPr sz="1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0062"/>
        </a:buClr>
        <a:buFont typeface="Arial" panose="020B0604020202020204" pitchFamily="34" charset="0"/>
        <a:buChar char="•"/>
        <a:defRPr sz="1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4015C3D-3D25-436E-8C7C-C77A9757C47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47866"/>
            <a:ext cx="2743200" cy="798990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FC6D1833-8194-4509-9388-FA17581EDCF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13349" y="358392"/>
            <a:ext cx="202407" cy="202407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562B084B-4871-47BA-A3F3-A3CAECD0B88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3667" y="358392"/>
            <a:ext cx="202407" cy="202407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A972C7-80EA-4001-A2C8-48457C7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0016"/>
            <a:ext cx="10372725" cy="6899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A64F96-20EB-4338-812A-2CF45FA87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4050"/>
            <a:ext cx="10372725" cy="4442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49455D-C2AF-42AF-A377-1FD957033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329ADC-2255-4EF3-B5C0-B90829E78CD9}" type="datetimeFigureOut">
              <a:rPr lang="cs-CZ" smtClean="0"/>
              <a:pPr/>
              <a:t>15.09.2023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38892D-BE40-4B7B-98A7-1B108AC51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406528-E83B-4FF2-81FD-6E1ED0DE8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48446" y="6465166"/>
            <a:ext cx="2643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B61C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5CA258-668E-4A85-A197-2757C3BEE15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6CADA8D1-4B1D-49C0-B645-EB5D43487BC1}"/>
              </a:ext>
            </a:extLst>
          </p:cNvPr>
          <p:cNvSpPr txBox="1">
            <a:spLocks/>
          </p:cNvSpPr>
          <p:nvPr userDrawn="1"/>
        </p:nvSpPr>
        <p:spPr>
          <a:xfrm>
            <a:off x="11872452" y="6386024"/>
            <a:ext cx="387350" cy="452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5BC4F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fld id="{166024C8-F27F-4469-B950-3CAEC9128C7E}" type="slidenum">
              <a:rPr lang="cs-CZ" sz="1200" smtClean="0">
                <a:solidFill>
                  <a:schemeClr val="bg1"/>
                </a:solidFill>
              </a:rPr>
              <a:pPr algn="ctr"/>
              <a:t>‹#›</a:t>
            </a:fld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DCD643-C700-45E8-8816-DD3D4AEF500E}"/>
              </a:ext>
            </a:extLst>
          </p:cNvPr>
          <p:cNvSpPr txBox="1"/>
          <p:nvPr userDrawn="1"/>
        </p:nvSpPr>
        <p:spPr>
          <a:xfrm>
            <a:off x="9199547" y="299367"/>
            <a:ext cx="106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B10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ffu.vse.cz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8403B65-A3E4-4EA5-A348-D73A327280A2}"/>
              </a:ext>
            </a:extLst>
          </p:cNvPr>
          <p:cNvSpPr txBox="1"/>
          <p:nvPr userDrawn="1"/>
        </p:nvSpPr>
        <p:spPr>
          <a:xfrm>
            <a:off x="10530580" y="299367"/>
            <a:ext cx="1319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rgbClr val="B10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ffu.vse</a:t>
            </a:r>
            <a:endParaRPr lang="cs-CZ" sz="1600" dirty="0">
              <a:solidFill>
                <a:srgbClr val="B10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B100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B1006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1006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1006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1006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1006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o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pu.vse.cz/" TargetMode="External"/><Relationship Id="rId2" Type="http://schemas.openxmlformats.org/officeDocument/2006/relationships/hyperlink" Target="https://ffu.vse.cz/uzitecne-informace/studentska-tajemnice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c.vse.cz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CD5A44C-039C-46A0-A5E8-BA29649BB7C7}"/>
              </a:ext>
            </a:extLst>
          </p:cNvPr>
          <p:cNvSpPr txBox="1">
            <a:spLocks/>
          </p:cNvSpPr>
          <p:nvPr/>
        </p:nvSpPr>
        <p:spPr>
          <a:xfrm>
            <a:off x="11392250" y="6404339"/>
            <a:ext cx="716297" cy="313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A258-668E-4A85-A197-2757C3BEE154}" type="slidenum">
              <a:rPr lang="cs-CZ" sz="1600" b="1" smtClean="0">
                <a:solidFill>
                  <a:srgbClr val="B61C6D"/>
                </a:solidFill>
              </a:rPr>
              <a:pPr/>
              <a:t>1</a:t>
            </a:fld>
            <a:endParaRPr lang="cs-CZ" sz="1600" b="1" dirty="0">
              <a:solidFill>
                <a:srgbClr val="B61C6D"/>
              </a:solidFill>
            </a:endParaRPr>
          </a:p>
        </p:txBody>
      </p:sp>
      <p:pic>
        <p:nvPicPr>
          <p:cNvPr id="3" name="Obrázek 2" descr="Obsah obrázku vzor, čtverec, pixel, design&#10;&#10;Popis byl vytvořen automaticky">
            <a:extLst>
              <a:ext uri="{FF2B5EF4-FFF2-40B4-BE49-F238E27FC236}">
                <a16:creationId xmlns:a16="http://schemas.microsoft.com/office/drawing/2014/main" id="{3196AEF1-0D34-DB65-1115-D9C5667D0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55" y="2021206"/>
            <a:ext cx="4325983" cy="4325983"/>
          </a:xfrm>
          <a:prstGeom prst="rect">
            <a:avLst/>
          </a:prstGeom>
        </p:spPr>
      </p:pic>
      <p:sp>
        <p:nvSpPr>
          <p:cNvPr id="4" name="Zástupný obsah 8">
            <a:extLst>
              <a:ext uri="{FF2B5EF4-FFF2-40B4-BE49-F238E27FC236}">
                <a16:creationId xmlns:a16="http://schemas.microsoft.com/office/drawing/2014/main" id="{DBC662F5-8834-B86E-EB8C-BBF02D202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8" y="974545"/>
            <a:ext cx="11521440" cy="899975"/>
          </a:xfrm>
        </p:spPr>
        <p:txBody>
          <a:bodyPr>
            <a:noAutofit/>
          </a:bodyPr>
          <a:lstStyle/>
          <a:p>
            <a:r>
              <a:rPr lang="cs-CZ" sz="2400" dirty="0">
                <a:hlinkClick r:id="rId3"/>
              </a:rPr>
              <a:t>https://www.slido.com/</a:t>
            </a:r>
            <a:endParaRPr lang="cs-CZ" sz="2400" dirty="0"/>
          </a:p>
          <a:p>
            <a:r>
              <a:rPr lang="cs-CZ" sz="2400" dirty="0"/>
              <a:t>kód: </a:t>
            </a:r>
            <a:r>
              <a:rPr lang="cs-CZ" sz="2400" dirty="0" err="1"/>
              <a:t>ucto</a:t>
            </a:r>
            <a:endParaRPr lang="cs-CZ" sz="24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536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D005F"/>
                </a:solidFill>
              </a:rPr>
              <a:t>Na co dávat pozor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8539"/>
            <a:ext cx="11521440" cy="4495800"/>
          </a:xfrm>
        </p:spPr>
        <p:txBody>
          <a:bodyPr>
            <a:noAutofit/>
          </a:bodyPr>
          <a:lstStyle/>
          <a:p>
            <a:r>
              <a:rPr lang="cs-CZ" sz="2400" dirty="0"/>
              <a:t>Studijní svobodu!</a:t>
            </a:r>
          </a:p>
          <a:p>
            <a:pPr lvl="1"/>
            <a:r>
              <a:rPr lang="cs-CZ" sz="2000" dirty="0"/>
              <a:t>není povinná docházka &amp; od 2. semestru vlastní tvorba rozvrhu</a:t>
            </a:r>
          </a:p>
          <a:p>
            <a:pPr lvl="1"/>
            <a:r>
              <a:rPr lang="cs-CZ" sz="2000" dirty="0"/>
              <a:t>ve zkouškovém období nutno prokázat komplexní znalosti &amp; koncentrace předmětů</a:t>
            </a:r>
          </a:p>
          <a:p>
            <a:pPr lvl="1"/>
            <a:r>
              <a:rPr lang="cs-CZ" sz="2000" dirty="0"/>
              <a:t>nepodceňovat průběžnou práci (jak bodované aktivity, tak i průběžnou přípravu na zkouškové)</a:t>
            </a:r>
          </a:p>
          <a:p>
            <a:pPr lvl="1"/>
            <a:r>
              <a:rPr lang="cs-CZ" sz="2000" dirty="0"/>
              <a:t>svoboda </a:t>
            </a:r>
            <a:r>
              <a:rPr lang="cs-CZ" sz="2000" dirty="0">
                <a:sym typeface="Wingdings" panose="05000000000000000000" pitchFamily="2" charset="2"/>
              </a:rPr>
              <a:t> odpovědnost</a:t>
            </a:r>
          </a:p>
          <a:p>
            <a:r>
              <a:rPr lang="cs-CZ" sz="2400" dirty="0"/>
              <a:t>Vyváženost rychlost vs úspěšnost studia (180 kreditů za 6 semestrů) &amp; min. počet získaných kreditů vs. rezervní kredity</a:t>
            </a:r>
          </a:p>
          <a:p>
            <a:r>
              <a:rPr lang="cs-CZ" sz="2400" dirty="0"/>
              <a:t>Studijní průměr zásadní: a) pro zápis předmětů &amp; b) přijetí na NMS</a:t>
            </a:r>
          </a:p>
          <a:p>
            <a:r>
              <a:rPr lang="cs-CZ" sz="2400" dirty="0"/>
              <a:t>Plánovat výjezd do zahraničí s předstihem (primárně si nechat kredity ve volitelných předmětech pro uznání)</a:t>
            </a:r>
          </a:p>
          <a:p>
            <a:r>
              <a:rPr lang="cs-CZ" sz="2400" dirty="0"/>
              <a:t>Bakalářskou práci začít řešit na konci 2. semestru</a:t>
            </a:r>
          </a:p>
          <a:p>
            <a:endParaRPr lang="cs-CZ" sz="2400" dirty="0"/>
          </a:p>
          <a:p>
            <a:pPr lvl="1"/>
            <a:endParaRPr lang="cs-CZ" sz="2000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CD5A44C-039C-46A0-A5E8-BA29649BB7C7}"/>
              </a:ext>
            </a:extLst>
          </p:cNvPr>
          <p:cNvSpPr txBox="1">
            <a:spLocks/>
          </p:cNvSpPr>
          <p:nvPr/>
        </p:nvSpPr>
        <p:spPr>
          <a:xfrm>
            <a:off x="11392250" y="6404339"/>
            <a:ext cx="716297" cy="313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A258-668E-4A85-A197-2757C3BEE154}" type="slidenum">
              <a:rPr lang="cs-CZ" sz="1600" b="1" smtClean="0">
                <a:solidFill>
                  <a:srgbClr val="B61C6D"/>
                </a:solidFill>
              </a:rPr>
              <a:pPr/>
              <a:t>10</a:t>
            </a:fld>
            <a:endParaRPr lang="cs-CZ" sz="1600" b="1" dirty="0">
              <a:solidFill>
                <a:srgbClr val="B61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8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2">
            <a:extLst>
              <a:ext uri="{FF2B5EF4-FFF2-40B4-BE49-F238E27FC236}">
                <a16:creationId xmlns:a16="http://schemas.microsoft.com/office/drawing/2014/main" id="{2E61B913-D4B3-442D-BD16-03C39E442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823884"/>
            <a:ext cx="10515601" cy="1106575"/>
          </a:xfrm>
        </p:spPr>
        <p:txBody>
          <a:bodyPr>
            <a:normAutofit/>
          </a:bodyPr>
          <a:lstStyle/>
          <a:p>
            <a:r>
              <a:rPr lang="cs-CZ" dirty="0"/>
              <a:t>Když si nevíte s něčím rady?</a:t>
            </a:r>
          </a:p>
        </p:txBody>
      </p:sp>
    </p:spTree>
    <p:extLst>
      <p:ext uri="{BB962C8B-B14F-4D97-AF65-F5344CB8AC3E}">
        <p14:creationId xmlns:p14="http://schemas.microsoft.com/office/powerpoint/2010/main" val="8355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D005F"/>
                </a:solidFill>
              </a:rPr>
              <a:t>Řešení problémů / předávání podnětů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8539"/>
            <a:ext cx="11521440" cy="4495800"/>
          </a:xfrm>
        </p:spPr>
        <p:txBody>
          <a:bodyPr>
            <a:normAutofit/>
          </a:bodyPr>
          <a:lstStyle/>
          <a:p>
            <a:r>
              <a:rPr lang="cs-CZ" dirty="0"/>
              <a:t>Studijní referentky</a:t>
            </a:r>
          </a:p>
          <a:p>
            <a:r>
              <a:rPr lang="cs-CZ" dirty="0"/>
              <a:t>Studijní tajemník/tajemnice: </a:t>
            </a:r>
            <a:r>
              <a:rPr lang="cs-CZ" dirty="0">
                <a:hlinkClick r:id="rId2"/>
              </a:rPr>
              <a:t>https://ffu.vse.cz/uzitecne-informace/studentska-tajemnice/</a:t>
            </a:r>
            <a:r>
              <a:rPr lang="cs-CZ" dirty="0"/>
              <a:t> </a:t>
            </a:r>
          </a:p>
          <a:p>
            <a:r>
              <a:rPr lang="cs-CZ" dirty="0"/>
              <a:t>Studentské kluby: </a:t>
            </a:r>
            <a:r>
              <a:rPr lang="cs-CZ" dirty="0">
                <a:hlinkClick r:id="rId3"/>
              </a:rPr>
              <a:t>https://kpu.vse.cz/</a:t>
            </a:r>
            <a:r>
              <a:rPr lang="cs-CZ" dirty="0"/>
              <a:t> (Klub přátel účetnictví)</a:t>
            </a:r>
          </a:p>
          <a:p>
            <a:r>
              <a:rPr lang="cs-CZ" dirty="0"/>
              <a:t>Akademické centrum: </a:t>
            </a:r>
            <a:r>
              <a:rPr lang="cs-CZ" dirty="0">
                <a:hlinkClick r:id="rId4"/>
              </a:rPr>
              <a:t>https://ac.vse.cz/</a:t>
            </a:r>
            <a:r>
              <a:rPr lang="cs-CZ" dirty="0"/>
              <a:t>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87BAC43A-1DA3-483F-967F-B9E9873C116F}"/>
              </a:ext>
            </a:extLst>
          </p:cNvPr>
          <p:cNvSpPr txBox="1">
            <a:spLocks/>
          </p:cNvSpPr>
          <p:nvPr/>
        </p:nvSpPr>
        <p:spPr>
          <a:xfrm>
            <a:off x="11392250" y="6404339"/>
            <a:ext cx="716297" cy="313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A258-668E-4A85-A197-2757C3BEE154}" type="slidenum">
              <a:rPr lang="cs-CZ" sz="1600" b="1" smtClean="0">
                <a:solidFill>
                  <a:srgbClr val="B61C6D"/>
                </a:solidFill>
              </a:rPr>
              <a:pPr/>
              <a:t>12</a:t>
            </a:fld>
            <a:endParaRPr lang="cs-CZ" sz="1600" b="1" dirty="0">
              <a:solidFill>
                <a:srgbClr val="B61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D005F"/>
                </a:solidFill>
              </a:rPr>
              <a:t>Řešení problémů / předávání podnětů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8539"/>
            <a:ext cx="11521440" cy="44958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Neformální / ad-hoc dotazy </a:t>
            </a:r>
            <a:r>
              <a:rPr lang="cs-CZ" dirty="0">
                <a:sym typeface="Wingdings" panose="05000000000000000000" pitchFamily="2" charset="2"/>
              </a:rPr>
              <a:t> kontaktovat vhodnou osobu: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koncepční záležitosti SP  garantka BS (prof. Müllerová/doc. Procházka)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koncepční záležitosti předmětů  garant předmětu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organizační záležitosti předmětů  vedoucí příslušné katedry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organizační záležitosti státnic  sekretářka příslušné katedry</a:t>
            </a:r>
          </a:p>
          <a:p>
            <a:r>
              <a:rPr lang="cs-CZ" dirty="0"/>
              <a:t>Formalizovaná zpětná vazba na úrovni:</a:t>
            </a:r>
          </a:p>
          <a:p>
            <a:pPr lvl="1"/>
            <a:r>
              <a:rPr lang="cs-CZ" dirty="0"/>
              <a:t>předmětů (anketa </a:t>
            </a:r>
            <a:r>
              <a:rPr lang="cs-CZ" dirty="0" err="1"/>
              <a:t>InSIS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pravidelných schůzek se studenty</a:t>
            </a:r>
          </a:p>
          <a:p>
            <a:pPr lvl="1"/>
            <a:r>
              <a:rPr lang="cs-CZ" dirty="0"/>
              <a:t>absolventských anket</a:t>
            </a:r>
          </a:p>
          <a:p>
            <a:r>
              <a:rPr lang="cs-CZ" dirty="0"/>
              <a:t>MS </a:t>
            </a:r>
            <a:r>
              <a:rPr lang="cs-CZ" dirty="0" err="1"/>
              <a:t>Teams</a:t>
            </a:r>
            <a:r>
              <a:rPr lang="cs-CZ" dirty="0"/>
              <a:t> studijního programu ÚFŘP (kód </a:t>
            </a:r>
            <a:r>
              <a:rPr lang="cs-CZ"/>
              <a:t>pro připojení: </a:t>
            </a:r>
            <a:r>
              <a:rPr lang="cs-CZ" dirty="0"/>
              <a:t>bduvw2o)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87BAC43A-1DA3-483F-967F-B9E9873C116F}"/>
              </a:ext>
            </a:extLst>
          </p:cNvPr>
          <p:cNvSpPr txBox="1">
            <a:spLocks/>
          </p:cNvSpPr>
          <p:nvPr/>
        </p:nvSpPr>
        <p:spPr>
          <a:xfrm>
            <a:off x="11392250" y="6404339"/>
            <a:ext cx="716297" cy="313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A258-668E-4A85-A197-2757C3BEE154}" type="slidenum">
              <a:rPr lang="cs-CZ" sz="1600" b="1" smtClean="0">
                <a:solidFill>
                  <a:srgbClr val="B61C6D"/>
                </a:solidFill>
              </a:rPr>
              <a:pPr/>
              <a:t>13</a:t>
            </a:fld>
            <a:endParaRPr lang="cs-CZ" sz="1600" b="1" dirty="0">
              <a:solidFill>
                <a:srgbClr val="B61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419E425-B2B6-4C5C-B0D3-51166363B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823884"/>
            <a:ext cx="10515601" cy="1106575"/>
          </a:xfrm>
        </p:spPr>
        <p:txBody>
          <a:bodyPr/>
          <a:lstStyle/>
          <a:p>
            <a:r>
              <a:rPr lang="cs-CZ" dirty="0"/>
              <a:t>Otázky &amp; odpovědi</a:t>
            </a:r>
          </a:p>
        </p:txBody>
      </p:sp>
    </p:spTree>
    <p:extLst>
      <p:ext uri="{BB962C8B-B14F-4D97-AF65-F5344CB8AC3E}">
        <p14:creationId xmlns:p14="http://schemas.microsoft.com/office/powerpoint/2010/main" val="38338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6EB583E-5F17-4A3F-9985-99E2A0B3E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75953"/>
            <a:ext cx="11353801" cy="178215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AD005F"/>
                </a:solidFill>
                <a:latin typeface="Myriad Pro" pitchFamily="34" charset="0"/>
              </a:rPr>
              <a:t>Účetnictví a finanční řízení podniku</a:t>
            </a:r>
            <a:r>
              <a:rPr lang="cs-CZ" sz="5400" b="1" dirty="0">
                <a:solidFill>
                  <a:srgbClr val="B61C6D"/>
                </a:solidFill>
                <a:latin typeface="Myriad Pro" pitchFamily="34" charset="0"/>
              </a:rPr>
              <a:t> </a:t>
            </a:r>
            <a:endParaRPr lang="cs-CZ" sz="54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A9C8E96-1EF8-4730-9291-E865CBBCB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50" y="3679530"/>
            <a:ext cx="10515600" cy="813654"/>
          </a:xfrm>
        </p:spPr>
        <p:txBody>
          <a:bodyPr/>
          <a:lstStyle/>
          <a:p>
            <a:r>
              <a:rPr lang="cs-CZ" b="0" dirty="0">
                <a:latin typeface="Trebuchet MS" panose="020B0603020202020204" pitchFamily="34" charset="0"/>
              </a:rPr>
              <a:t>Úvod do studia BS: 15. září 2023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80079CBC-4DAE-429C-8508-A76231DB04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5685183"/>
            <a:ext cx="10521950" cy="706717"/>
          </a:xfrm>
        </p:spPr>
        <p:txBody>
          <a:bodyPr>
            <a:normAutofit/>
          </a:bodyPr>
          <a:lstStyle/>
          <a:p>
            <a:r>
              <a:rPr lang="cs-CZ" dirty="0"/>
              <a:t>David Procházka (vedoucí KFÚA) </a:t>
            </a:r>
          </a:p>
        </p:txBody>
      </p:sp>
    </p:spTree>
    <p:extLst>
      <p:ext uri="{BB962C8B-B14F-4D97-AF65-F5344CB8AC3E}">
        <p14:creationId xmlns:p14="http://schemas.microsoft.com/office/powerpoint/2010/main" val="14706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CD5A44C-039C-46A0-A5E8-BA29649BB7C7}"/>
              </a:ext>
            </a:extLst>
          </p:cNvPr>
          <p:cNvSpPr txBox="1">
            <a:spLocks/>
          </p:cNvSpPr>
          <p:nvPr/>
        </p:nvSpPr>
        <p:spPr>
          <a:xfrm>
            <a:off x="11392250" y="6404339"/>
            <a:ext cx="716297" cy="313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A258-668E-4A85-A197-2757C3BEE154}" type="slidenum">
              <a:rPr lang="cs-CZ" sz="1600" b="1" smtClean="0">
                <a:solidFill>
                  <a:srgbClr val="B61C6D"/>
                </a:solidFill>
              </a:rPr>
              <a:pPr/>
              <a:t>3</a:t>
            </a:fld>
            <a:endParaRPr lang="cs-CZ" sz="1600" b="1" dirty="0">
              <a:solidFill>
                <a:srgbClr val="B61C6D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AFB0BE9-2B66-4D93-0CE0-A46549706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40" y="1049481"/>
            <a:ext cx="10006120" cy="57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CD5A44C-039C-46A0-A5E8-BA29649BB7C7}"/>
              </a:ext>
            </a:extLst>
          </p:cNvPr>
          <p:cNvSpPr txBox="1">
            <a:spLocks/>
          </p:cNvSpPr>
          <p:nvPr/>
        </p:nvSpPr>
        <p:spPr>
          <a:xfrm>
            <a:off x="11392250" y="6404339"/>
            <a:ext cx="716297" cy="313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A258-668E-4A85-A197-2757C3BEE154}" type="slidenum">
              <a:rPr lang="cs-CZ" sz="1600" b="1" smtClean="0">
                <a:solidFill>
                  <a:srgbClr val="B61C6D"/>
                </a:solidFill>
              </a:rPr>
              <a:pPr/>
              <a:t>4</a:t>
            </a:fld>
            <a:endParaRPr lang="cs-CZ" sz="1600" b="1" dirty="0">
              <a:solidFill>
                <a:srgbClr val="B61C6D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9F2790A-2343-484F-B695-32B88FA02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462122"/>
              </p:ext>
            </p:extLst>
          </p:nvPr>
        </p:nvGraphicFramePr>
        <p:xfrm>
          <a:off x="2032000" y="9856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2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2">
            <a:extLst>
              <a:ext uri="{FF2B5EF4-FFF2-40B4-BE49-F238E27FC236}">
                <a16:creationId xmlns:a16="http://schemas.microsoft.com/office/drawing/2014/main" id="{2E61B913-D4B3-442D-BD16-03C39E442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823884"/>
            <a:ext cx="10515601" cy="1106575"/>
          </a:xfrm>
        </p:spPr>
        <p:txBody>
          <a:bodyPr>
            <a:normAutofit/>
          </a:bodyPr>
          <a:lstStyle/>
          <a:p>
            <a:r>
              <a:rPr lang="cs-CZ" dirty="0"/>
              <a:t>Koncepce SP</a:t>
            </a:r>
          </a:p>
        </p:txBody>
      </p:sp>
    </p:spTree>
    <p:extLst>
      <p:ext uri="{BB962C8B-B14F-4D97-AF65-F5344CB8AC3E}">
        <p14:creationId xmlns:p14="http://schemas.microsoft.com/office/powerpoint/2010/main" val="34556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D005F"/>
                </a:solidFill>
              </a:rPr>
              <a:t>Struktura studijního plánu</a:t>
            </a:r>
            <a:endParaRPr lang="cs-CZ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CD5A44C-039C-46A0-A5E8-BA29649BB7C7}"/>
              </a:ext>
            </a:extLst>
          </p:cNvPr>
          <p:cNvSpPr txBox="1">
            <a:spLocks/>
          </p:cNvSpPr>
          <p:nvPr/>
        </p:nvSpPr>
        <p:spPr>
          <a:xfrm>
            <a:off x="11392250" y="6404339"/>
            <a:ext cx="716297" cy="313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A258-668E-4A85-A197-2757C3BEE154}" type="slidenum">
              <a:rPr lang="cs-CZ" sz="1600" b="1" smtClean="0">
                <a:solidFill>
                  <a:srgbClr val="B61C6D"/>
                </a:solidFill>
              </a:rPr>
              <a:pPr/>
              <a:t>6</a:t>
            </a:fld>
            <a:endParaRPr lang="cs-CZ" sz="1600" b="1" dirty="0">
              <a:solidFill>
                <a:srgbClr val="B61C6D"/>
              </a:solidFill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2660782-60BA-5C6F-FCBF-3B1DAD4E9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454309"/>
              </p:ext>
            </p:extLst>
          </p:nvPr>
        </p:nvGraphicFramePr>
        <p:xfrm>
          <a:off x="0" y="1919288"/>
          <a:ext cx="12108547" cy="444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5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CD5A44C-039C-46A0-A5E8-BA29649BB7C7}"/>
              </a:ext>
            </a:extLst>
          </p:cNvPr>
          <p:cNvSpPr txBox="1">
            <a:spLocks/>
          </p:cNvSpPr>
          <p:nvPr/>
        </p:nvSpPr>
        <p:spPr>
          <a:xfrm>
            <a:off x="11392250" y="6404339"/>
            <a:ext cx="716297" cy="313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A258-668E-4A85-A197-2757C3BEE154}" type="slidenum">
              <a:rPr lang="cs-CZ" sz="1600" b="1" smtClean="0">
                <a:solidFill>
                  <a:srgbClr val="B61C6D"/>
                </a:solidFill>
              </a:rPr>
              <a:pPr/>
              <a:t>7</a:t>
            </a:fld>
            <a:endParaRPr lang="cs-CZ" sz="1600" b="1" dirty="0">
              <a:solidFill>
                <a:srgbClr val="B61C6D"/>
              </a:solidFill>
            </a:endParaRPr>
          </a:p>
        </p:txBody>
      </p:sp>
      <p:graphicFrame>
        <p:nvGraphicFramePr>
          <p:cNvPr id="11" name="Tabulka 11">
            <a:extLst>
              <a:ext uri="{FF2B5EF4-FFF2-40B4-BE49-F238E27FC236}">
                <a16:creationId xmlns:a16="http://schemas.microsoft.com/office/drawing/2014/main" id="{63249302-32D4-46DA-8330-2114407AE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64828"/>
              </p:ext>
            </p:extLst>
          </p:nvPr>
        </p:nvGraphicFramePr>
        <p:xfrm>
          <a:off x="1391516" y="1860405"/>
          <a:ext cx="9305502" cy="3423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17">
                  <a:extLst>
                    <a:ext uri="{9D8B030D-6E8A-4147-A177-3AD203B41FA5}">
                      <a16:colId xmlns:a16="http://schemas.microsoft.com/office/drawing/2014/main" val="2087083170"/>
                    </a:ext>
                  </a:extLst>
                </a:gridCol>
                <a:gridCol w="1550917">
                  <a:extLst>
                    <a:ext uri="{9D8B030D-6E8A-4147-A177-3AD203B41FA5}">
                      <a16:colId xmlns:a16="http://schemas.microsoft.com/office/drawing/2014/main" val="669727773"/>
                    </a:ext>
                  </a:extLst>
                </a:gridCol>
                <a:gridCol w="1550917">
                  <a:extLst>
                    <a:ext uri="{9D8B030D-6E8A-4147-A177-3AD203B41FA5}">
                      <a16:colId xmlns:a16="http://schemas.microsoft.com/office/drawing/2014/main" val="3206885610"/>
                    </a:ext>
                  </a:extLst>
                </a:gridCol>
                <a:gridCol w="1550917">
                  <a:extLst>
                    <a:ext uri="{9D8B030D-6E8A-4147-A177-3AD203B41FA5}">
                      <a16:colId xmlns:a16="http://schemas.microsoft.com/office/drawing/2014/main" val="4243003663"/>
                    </a:ext>
                  </a:extLst>
                </a:gridCol>
                <a:gridCol w="1550917">
                  <a:extLst>
                    <a:ext uri="{9D8B030D-6E8A-4147-A177-3AD203B41FA5}">
                      <a16:colId xmlns:a16="http://schemas.microsoft.com/office/drawing/2014/main" val="4221880490"/>
                    </a:ext>
                  </a:extLst>
                </a:gridCol>
                <a:gridCol w="1550917">
                  <a:extLst>
                    <a:ext uri="{9D8B030D-6E8A-4147-A177-3AD203B41FA5}">
                      <a16:colId xmlns:a16="http://schemas.microsoft.com/office/drawing/2014/main" val="3582982543"/>
                    </a:ext>
                  </a:extLst>
                </a:gridCol>
              </a:tblGrid>
              <a:tr h="677151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rgbClr val="AD005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Finanční účetnictví</a:t>
                      </a:r>
                    </a:p>
                  </a:txBody>
                  <a:tcPr anchor="ctr">
                    <a:solidFill>
                      <a:srgbClr val="AD00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AD00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AD00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Manažerské účetnictví</a:t>
                      </a:r>
                    </a:p>
                  </a:txBody>
                  <a:tcPr anchor="ctr">
                    <a:solidFill>
                      <a:srgbClr val="AD00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Finance podniku</a:t>
                      </a:r>
                    </a:p>
                  </a:txBody>
                  <a:tcPr anchor="ctr">
                    <a:solidFill>
                      <a:srgbClr val="AD00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02324"/>
                  </a:ext>
                </a:extLst>
              </a:tr>
              <a:tr h="392317">
                <a:tc>
                  <a:txBody>
                    <a:bodyPr/>
                    <a:lstStyle/>
                    <a:p>
                      <a:r>
                        <a:rPr lang="cs-CZ" dirty="0"/>
                        <a:t>1. semestr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990915"/>
                  </a:ext>
                </a:extLst>
              </a:tr>
              <a:tr h="392317">
                <a:tc>
                  <a:txBody>
                    <a:bodyPr/>
                    <a:lstStyle/>
                    <a:p>
                      <a:r>
                        <a:rPr lang="cs-CZ" dirty="0"/>
                        <a:t>2. semestr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1FU211</a:t>
                      </a:r>
                    </a:p>
                  </a:txBody>
                  <a:tcPr anchor="ctr">
                    <a:solidFill>
                      <a:srgbClr val="AD00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7635235"/>
                  </a:ext>
                </a:extLst>
              </a:tr>
              <a:tr h="392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3. semestr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1FU202</a:t>
                      </a:r>
                    </a:p>
                  </a:txBody>
                  <a:tcPr anchor="ctr">
                    <a:solidFill>
                      <a:srgbClr val="00A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1FU212</a:t>
                      </a:r>
                    </a:p>
                  </a:txBody>
                  <a:tcPr anchor="ctr">
                    <a:solidFill>
                      <a:srgbClr val="00A5EB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1FP214</a:t>
                      </a:r>
                    </a:p>
                  </a:txBody>
                  <a:tcPr anchor="ctr">
                    <a:solidFill>
                      <a:srgbClr val="AD00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3473"/>
                  </a:ext>
                </a:extLst>
              </a:tr>
              <a:tr h="392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4. semestr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1FU350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1MU305</a:t>
                      </a:r>
                    </a:p>
                  </a:txBody>
                  <a:tcPr anchor="ctr">
                    <a:solidFill>
                      <a:srgbClr val="00A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1FP303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11833"/>
                  </a:ext>
                </a:extLst>
              </a:tr>
              <a:tr h="392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5. semestr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1FU304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1FP305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908365"/>
                  </a:ext>
                </a:extLst>
              </a:tr>
              <a:tr h="392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9880064"/>
                  </a:ext>
                </a:extLst>
              </a:tr>
              <a:tr h="39231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4241207"/>
                  </a:ext>
                </a:extLst>
              </a:tr>
            </a:tbl>
          </a:graphicData>
        </a:graphic>
      </p:graphicFrame>
      <p:sp>
        <p:nvSpPr>
          <p:cNvPr id="12" name="Nadpis 7">
            <a:extLst>
              <a:ext uri="{FF2B5EF4-FFF2-40B4-BE49-F238E27FC236}">
                <a16:creationId xmlns:a16="http://schemas.microsoft.com/office/drawing/2014/main" id="{4D1A25F3-8345-4BC0-B74D-073A69B1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2521"/>
            <a:ext cx="11210925" cy="689952"/>
          </a:xfrm>
        </p:spPr>
        <p:txBody>
          <a:bodyPr/>
          <a:lstStyle/>
          <a:p>
            <a:r>
              <a:rPr lang="cs-CZ" dirty="0">
                <a:solidFill>
                  <a:srgbClr val="AD005F"/>
                </a:solidFill>
              </a:rPr>
              <a:t>Hlavní specializační předměty</a:t>
            </a:r>
            <a:endParaRPr lang="cs-CZ" dirty="0"/>
          </a:p>
        </p:txBody>
      </p:sp>
      <p:sp>
        <p:nvSpPr>
          <p:cNvPr id="2" name="Zástupný obsah 8">
            <a:extLst>
              <a:ext uri="{FF2B5EF4-FFF2-40B4-BE49-F238E27FC236}">
                <a16:creationId xmlns:a16="http://schemas.microsoft.com/office/drawing/2014/main" id="{D1C68423-4A1A-9AB6-DF36-BAFDD6745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85114"/>
            <a:ext cx="11521440" cy="819224"/>
          </a:xfrm>
        </p:spPr>
        <p:txBody>
          <a:bodyPr>
            <a:noAutofit/>
          </a:bodyPr>
          <a:lstStyle/>
          <a:p>
            <a:r>
              <a:rPr lang="cs-CZ" sz="2000" dirty="0" err="1"/>
              <a:t>Ident</a:t>
            </a:r>
            <a:r>
              <a:rPr lang="cs-CZ" sz="2000" dirty="0"/>
              <a:t>: </a:t>
            </a:r>
            <a:r>
              <a:rPr lang="cs-CZ" sz="2000" dirty="0" err="1"/>
              <a:t>XyyWWW</a:t>
            </a:r>
            <a:r>
              <a:rPr lang="cs-CZ" sz="2000" dirty="0"/>
              <a:t> (X-číslo fakulty; </a:t>
            </a:r>
            <a:r>
              <a:rPr lang="cs-CZ" sz="2000" dirty="0" err="1"/>
              <a:t>yy</a:t>
            </a:r>
            <a:r>
              <a:rPr lang="cs-CZ" sz="2000" dirty="0"/>
              <a:t>-označení katedry; WWW-rozlišení předmětů v rámci katedry)</a:t>
            </a:r>
          </a:p>
          <a:p>
            <a:endParaRPr lang="cs-CZ" sz="24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91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D005F"/>
                </a:solidFill>
              </a:rPr>
              <a:t>Rozvrh 1. semestr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8539"/>
            <a:ext cx="11521440" cy="4495800"/>
          </a:xfrm>
        </p:spPr>
        <p:txBody>
          <a:bodyPr>
            <a:noAutofit/>
          </a:bodyPr>
          <a:lstStyle/>
          <a:p>
            <a:r>
              <a:rPr lang="cs-CZ" sz="2400" dirty="0"/>
              <a:t>Povinné „celoškolské“ předměty:</a:t>
            </a:r>
          </a:p>
          <a:p>
            <a:pPr lvl="1"/>
            <a:r>
              <a:rPr lang="cs-CZ" sz="2000" dirty="0"/>
              <a:t>Ekonomie</a:t>
            </a:r>
          </a:p>
          <a:p>
            <a:pPr lvl="1"/>
            <a:r>
              <a:rPr lang="cs-CZ" sz="2000" dirty="0"/>
              <a:t>Právo</a:t>
            </a:r>
          </a:p>
          <a:p>
            <a:pPr lvl="1"/>
            <a:r>
              <a:rPr lang="cs-CZ" sz="2000" dirty="0"/>
              <a:t>Informatika</a:t>
            </a:r>
          </a:p>
          <a:p>
            <a:r>
              <a:rPr lang="cs-CZ" sz="2400" dirty="0"/>
              <a:t>Povinný „fakultní“ předmět Daně a sociální zabezpečení:</a:t>
            </a:r>
          </a:p>
          <a:p>
            <a:pPr lvl="1"/>
            <a:r>
              <a:rPr lang="cs-CZ" sz="2000" dirty="0"/>
              <a:t>daně z příjmů právnických i fyzických osob</a:t>
            </a:r>
          </a:p>
          <a:p>
            <a:pPr lvl="1"/>
            <a:r>
              <a:rPr lang="cs-CZ" sz="2000" dirty="0"/>
              <a:t>daň z přidané hodnoty a ostatní spotřební daně</a:t>
            </a:r>
          </a:p>
          <a:p>
            <a:pPr lvl="1"/>
            <a:r>
              <a:rPr lang="cs-CZ" sz="2000" dirty="0"/>
              <a:t>daně majetkové (nemovitosti, silniční)</a:t>
            </a:r>
          </a:p>
          <a:p>
            <a:pPr lvl="1"/>
            <a:r>
              <a:rPr lang="cs-CZ" sz="2000" dirty="0"/>
              <a:t>sociální „pojistné“</a:t>
            </a:r>
          </a:p>
          <a:p>
            <a:endParaRPr lang="cs-CZ" sz="2400" dirty="0"/>
          </a:p>
          <a:p>
            <a:pPr lvl="1"/>
            <a:endParaRPr lang="cs-CZ" sz="2000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CD5A44C-039C-46A0-A5E8-BA29649BB7C7}"/>
              </a:ext>
            </a:extLst>
          </p:cNvPr>
          <p:cNvSpPr txBox="1">
            <a:spLocks/>
          </p:cNvSpPr>
          <p:nvPr/>
        </p:nvSpPr>
        <p:spPr>
          <a:xfrm>
            <a:off x="11392250" y="6404339"/>
            <a:ext cx="716297" cy="313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A258-668E-4A85-A197-2757C3BEE154}" type="slidenum">
              <a:rPr lang="cs-CZ" sz="1600" b="1" smtClean="0">
                <a:solidFill>
                  <a:srgbClr val="B61C6D"/>
                </a:solidFill>
              </a:rPr>
              <a:pPr/>
              <a:t>8</a:t>
            </a:fld>
            <a:endParaRPr lang="cs-CZ" sz="1600" b="1" dirty="0">
              <a:solidFill>
                <a:srgbClr val="B61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D005F"/>
                </a:solidFill>
              </a:rPr>
              <a:t>Změny od AR2023/2024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8539"/>
            <a:ext cx="11521440" cy="4495800"/>
          </a:xfrm>
        </p:spPr>
        <p:txBody>
          <a:bodyPr>
            <a:noAutofit/>
          </a:bodyPr>
          <a:lstStyle/>
          <a:p>
            <a:r>
              <a:rPr lang="cs-CZ" sz="2400" dirty="0"/>
              <a:t>Změny v předmětech:</a:t>
            </a:r>
          </a:p>
          <a:p>
            <a:pPr lvl="1"/>
            <a:r>
              <a:rPr lang="cs-CZ" sz="2000" dirty="0"/>
              <a:t>nahrazení předmětu 1MT400 Centrální bankovnictví předmětem 1MT304 Mezinárodní finanční management</a:t>
            </a:r>
          </a:p>
          <a:p>
            <a:pPr lvl="1"/>
            <a:r>
              <a:rPr lang="cs-CZ" sz="2000" dirty="0"/>
              <a:t>dílčí úpravy obsahu předmětů 4SA101 Informatika a 2PR101 Právo</a:t>
            </a:r>
          </a:p>
          <a:p>
            <a:r>
              <a:rPr lang="cs-CZ" sz="2400" dirty="0"/>
              <a:t>Změna formátu státnic (integrace obhajoby práce a státnice)</a:t>
            </a:r>
          </a:p>
          <a:p>
            <a:endParaRPr lang="cs-CZ" sz="2400" dirty="0"/>
          </a:p>
          <a:p>
            <a:pPr lvl="1"/>
            <a:endParaRPr lang="cs-CZ" sz="2000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CD5A44C-039C-46A0-A5E8-BA29649BB7C7}"/>
              </a:ext>
            </a:extLst>
          </p:cNvPr>
          <p:cNvSpPr txBox="1">
            <a:spLocks/>
          </p:cNvSpPr>
          <p:nvPr/>
        </p:nvSpPr>
        <p:spPr>
          <a:xfrm>
            <a:off x="11392250" y="6404339"/>
            <a:ext cx="716297" cy="313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CA258-668E-4A85-A197-2757C3BEE154}" type="slidenum">
              <a:rPr lang="cs-CZ" sz="1600" b="1" smtClean="0">
                <a:solidFill>
                  <a:srgbClr val="B61C6D"/>
                </a:solidFill>
              </a:rPr>
              <a:pPr/>
              <a:t>9</a:t>
            </a:fld>
            <a:endParaRPr lang="cs-CZ" sz="1600" b="1" dirty="0">
              <a:solidFill>
                <a:srgbClr val="B61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8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Úvodní sním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FU_CZ_16_9.potx" id="{41CC0997-5CBB-4E02-B910-C2860B52A422}" vid="{25CD889E-C563-4C07-988D-DA6BACEDCF65}"/>
    </a:ext>
  </a:extLst>
</a:theme>
</file>

<file path=ppt/theme/theme2.xml><?xml version="1.0" encoding="utf-8"?>
<a:theme xmlns:a="http://schemas.openxmlformats.org/drawingml/2006/main" name="Mezititulek / Závě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FU_CZ_16_9.potx" id="{41CC0997-5CBB-4E02-B910-C2860B52A422}" vid="{93FB5299-6EDC-48AE-9550-E9EB78944B60}"/>
    </a:ext>
  </a:extLst>
</a:theme>
</file>

<file path=ppt/theme/theme3.xml><?xml version="1.0" encoding="utf-8"?>
<a:theme xmlns:a="http://schemas.openxmlformats.org/drawingml/2006/main" name="Běžné stránk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FU_CZ_16_9.potx" id="{41CC0997-5CBB-4E02-B910-C2860B52A422}" vid="{183F46A1-2120-44E4-95DD-FE48AE2A85CE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DB74A16E190A4E94DA5598E4B28468" ma:contentTypeVersion="8" ma:contentTypeDescription="Vytvoří nový dokument" ma:contentTypeScope="" ma:versionID="9de4e19540c19cb88f7621a00fe171d5">
  <xsd:schema xmlns:xsd="http://www.w3.org/2001/XMLSchema" xmlns:xs="http://www.w3.org/2001/XMLSchema" xmlns:p="http://schemas.microsoft.com/office/2006/metadata/properties" xmlns:ns2="118c38f3-1924-4cf5-95c9-35076e0f2572" targetNamespace="http://schemas.microsoft.com/office/2006/metadata/properties" ma:root="true" ma:fieldsID="c991e8f9606aede3763d02c7d9490284" ns2:_="">
    <xsd:import namespace="118c38f3-1924-4cf5-95c9-35076e0f25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c38f3-1924-4cf5-95c9-35076e0f25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990ADE-01E0-4E6A-8366-AB9D6469C0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8c38f3-1924-4cf5-95c9-35076e0f25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585EB0-9CD6-41C8-AC95-E3BB137BA2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5D3AF0-384E-480E-A4DA-871212CE61E1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18c38f3-1924-4cf5-95c9-35076e0f257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FFU_CZ_16_9</Template>
  <TotalTime>7495</TotalTime>
  <Words>488</Words>
  <Application>Microsoft Office PowerPoint</Application>
  <PresentationFormat>Širokoúhlá obrazovka</PresentationFormat>
  <Paragraphs>101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</vt:lpstr>
      <vt:lpstr>Calibri</vt:lpstr>
      <vt:lpstr>Myriad Pro</vt:lpstr>
      <vt:lpstr>Trebuchet MS</vt:lpstr>
      <vt:lpstr>Wingdings</vt:lpstr>
      <vt:lpstr>Úvodní snímek</vt:lpstr>
      <vt:lpstr>Mezititulek / Závěr</vt:lpstr>
      <vt:lpstr>Běžné stránky</vt:lpstr>
      <vt:lpstr>Prezentace aplikace PowerPoint</vt:lpstr>
      <vt:lpstr>Účetnictví a finanční řízení podniku </vt:lpstr>
      <vt:lpstr>Prezentace aplikace PowerPoint</vt:lpstr>
      <vt:lpstr>Prezentace aplikace PowerPoint</vt:lpstr>
      <vt:lpstr>Koncepce SP</vt:lpstr>
      <vt:lpstr>Struktura studijního plánu</vt:lpstr>
      <vt:lpstr>Hlavní specializační předměty</vt:lpstr>
      <vt:lpstr>Rozvrh 1. semestr</vt:lpstr>
      <vt:lpstr>Změny od AR2023/2024</vt:lpstr>
      <vt:lpstr>Na co dávat pozor</vt:lpstr>
      <vt:lpstr>Když si nevíte s něčím rady?</vt:lpstr>
      <vt:lpstr>Řešení problémů / předávání podnětů</vt:lpstr>
      <vt:lpstr>Řešení problémů / předávání podnětů</vt:lpstr>
      <vt:lpstr>Otázky &amp; odpovědi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Schůze katedry 26.11.2020</dc:title>
  <dc:creator>DaPr</dc:creator>
  <cp:lastModifiedBy>David Procházka</cp:lastModifiedBy>
  <cp:revision>111</cp:revision>
  <dcterms:created xsi:type="dcterms:W3CDTF">2020-11-25T08:26:38Z</dcterms:created>
  <dcterms:modified xsi:type="dcterms:W3CDTF">2023-09-15T06:35:05Z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0x01010093DB74A16E190A4E94DA5598E4B28468</vt:lpwstr>
  </property>
</Properties>
</file>