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76" r:id="rId2"/>
    <p:sldMasterId id="2147483662" r:id="rId3"/>
  </p:sldMasterIdLst>
  <p:notesMasterIdLst>
    <p:notesMasterId r:id="rId11"/>
  </p:notesMasterIdLst>
  <p:handoutMasterIdLst>
    <p:handoutMasterId r:id="rId12"/>
  </p:handoutMasterIdLst>
  <p:sldIdLst>
    <p:sldId id="266" r:id="rId4"/>
    <p:sldId id="268" r:id="rId5"/>
    <p:sldId id="326" r:id="rId6"/>
    <p:sldId id="339" r:id="rId7"/>
    <p:sldId id="342" r:id="rId8"/>
    <p:sldId id="343" r:id="rId9"/>
    <p:sldId id="26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A49"/>
    <a:srgbClr val="B61C6D"/>
    <a:srgbClr val="00A5EB"/>
    <a:srgbClr val="EB6608"/>
    <a:srgbClr val="B10062"/>
    <a:srgbClr val="D6C2D6"/>
    <a:srgbClr val="E73088"/>
    <a:srgbClr val="5BC4F1"/>
    <a:srgbClr val="009881"/>
    <a:srgbClr val="006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597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9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Graph name</a:t>
            </a:r>
            <a:endParaRPr lang="cs-CZ" dirty="0"/>
          </a:p>
        </c:rich>
      </c:tx>
      <c:layout>
        <c:manualLayout>
          <c:xMode val="edge"/>
          <c:yMode val="edge"/>
          <c:x val="6.7578487579540367E-2"/>
          <c:y val="3.0657188432465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361-448B-9883-4DDC5A2D2ED5}"/>
              </c:ext>
            </c:extLst>
          </c:dPt>
          <c:dPt>
            <c:idx val="1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262-43CA-A3D1-3649BE932101}"/>
              </c:ext>
            </c:extLst>
          </c:dPt>
          <c:dPt>
            <c:idx val="2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262-43CA-A3D1-3649BE932101}"/>
              </c:ext>
            </c:extLst>
          </c:dPt>
          <c:dPt>
            <c:idx val="3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262-43CA-A3D1-3649BE932101}"/>
              </c:ext>
            </c:extLst>
          </c:dPt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61-448B-9883-4DDC5A2D2ED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B1006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61-448B-9883-4DDC5A2D2ED5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EB660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61-448B-9883-4DDC5A2D2ED5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659B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361-448B-9883-4DDC5A2D2ED5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00988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361-448B-9883-4DDC5A2D2ED5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361-448B-9883-4DDC5A2D2ED5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E7308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61-448B-9883-4DDC5A2D2E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283247"/>
        <c:axId val="336943279"/>
      </c:barChart>
      <c:catAx>
        <c:axId val="33628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943279"/>
        <c:crosses val="autoZero"/>
        <c:auto val="1"/>
        <c:lblAlgn val="ctr"/>
        <c:lblOffset val="100"/>
        <c:noMultiLvlLbl val="0"/>
      </c:catAx>
      <c:valAx>
        <c:axId val="33694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28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F64003-CFE0-402A-85CC-4D8F0097B6D6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F72C679-139F-43F6-B839-9B060C214364}">
      <dgm:prSet phldrT="[Text]"/>
      <dgm:spPr>
        <a:solidFill>
          <a:srgbClr val="B61C6D"/>
        </a:solidFill>
      </dgm:spPr>
      <dgm:t>
        <a:bodyPr/>
        <a:lstStyle/>
        <a:p>
          <a:r>
            <a:rPr lang="cs-CZ" dirty="0" err="1"/>
            <a:t>Motivation</a:t>
          </a:r>
          <a:endParaRPr lang="cs-CZ" dirty="0"/>
        </a:p>
      </dgm:t>
    </dgm:pt>
    <dgm:pt modelId="{9B852047-EA2E-40DF-BB70-A3C61DF46364}" type="parTrans" cxnId="{390225CB-92CA-486B-B9D1-FECD7C353E12}">
      <dgm:prSet/>
      <dgm:spPr/>
      <dgm:t>
        <a:bodyPr/>
        <a:lstStyle/>
        <a:p>
          <a:endParaRPr lang="cs-CZ"/>
        </a:p>
      </dgm:t>
    </dgm:pt>
    <dgm:pt modelId="{8F746F1B-3332-408F-8BA7-39DAF16FACBD}" type="sibTrans" cxnId="{390225CB-92CA-486B-B9D1-FECD7C353E12}">
      <dgm:prSet/>
      <dgm:spPr/>
      <dgm:t>
        <a:bodyPr/>
        <a:lstStyle/>
        <a:p>
          <a:endParaRPr lang="cs-CZ"/>
        </a:p>
      </dgm:t>
    </dgm:pt>
    <dgm:pt modelId="{5AE3E391-8E78-45D2-B5E2-9A86003B51AE}">
      <dgm:prSet phldrT="[Text]" custT="1"/>
      <dgm:spPr/>
      <dgm:t>
        <a:bodyPr/>
        <a:lstStyle/>
        <a:p>
          <a:r>
            <a:rPr lang="en-GB" sz="1800" noProof="0" dirty="0"/>
            <a:t>what do I want to achieve</a:t>
          </a:r>
        </a:p>
      </dgm:t>
    </dgm:pt>
    <dgm:pt modelId="{5FDDB860-FA5F-4B07-87B4-D99B939FE30A}" type="parTrans" cxnId="{49D152B5-3115-463E-9585-FF31A1C50F1D}">
      <dgm:prSet/>
      <dgm:spPr/>
      <dgm:t>
        <a:bodyPr/>
        <a:lstStyle/>
        <a:p>
          <a:endParaRPr lang="cs-CZ"/>
        </a:p>
      </dgm:t>
    </dgm:pt>
    <dgm:pt modelId="{CC8487E2-E6EB-443B-BEE0-45702F0732C3}" type="sibTrans" cxnId="{49D152B5-3115-463E-9585-FF31A1C50F1D}">
      <dgm:prSet/>
      <dgm:spPr/>
      <dgm:t>
        <a:bodyPr/>
        <a:lstStyle/>
        <a:p>
          <a:endParaRPr lang="cs-CZ"/>
        </a:p>
      </dgm:t>
    </dgm:pt>
    <dgm:pt modelId="{674DD193-5A62-4C4C-8D1A-20FCA0CE2472}">
      <dgm:prSet phldrT="[Text]"/>
      <dgm:spPr>
        <a:solidFill>
          <a:srgbClr val="00A5EB"/>
        </a:solidFill>
      </dgm:spPr>
      <dgm:t>
        <a:bodyPr/>
        <a:lstStyle/>
        <a:p>
          <a:r>
            <a:rPr lang="cs-CZ" dirty="0" err="1"/>
            <a:t>Planning</a:t>
          </a:r>
          <a:endParaRPr lang="cs-CZ" dirty="0"/>
        </a:p>
      </dgm:t>
    </dgm:pt>
    <dgm:pt modelId="{523691A5-4A1B-4828-AFB4-BC9C5A6DEE27}" type="parTrans" cxnId="{9720ED47-51C4-4CF0-B842-60A32AE18EFC}">
      <dgm:prSet/>
      <dgm:spPr/>
      <dgm:t>
        <a:bodyPr/>
        <a:lstStyle/>
        <a:p>
          <a:endParaRPr lang="cs-CZ"/>
        </a:p>
      </dgm:t>
    </dgm:pt>
    <dgm:pt modelId="{89432539-EC9E-497C-9767-4E93863966A3}" type="sibTrans" cxnId="{9720ED47-51C4-4CF0-B842-60A32AE18EFC}">
      <dgm:prSet/>
      <dgm:spPr/>
      <dgm:t>
        <a:bodyPr/>
        <a:lstStyle/>
        <a:p>
          <a:endParaRPr lang="cs-CZ"/>
        </a:p>
      </dgm:t>
    </dgm:pt>
    <dgm:pt modelId="{4DBFC6A9-C36D-45ED-B263-8A2BA22D6130}">
      <dgm:prSet phldrT="[Text]" custT="1"/>
      <dgm:spPr/>
      <dgm:t>
        <a:bodyPr/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•"/>
          </a:pPr>
          <a:r>
            <a:rPr lang="en-GB" sz="18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define stages &amp; keep evidence</a:t>
          </a:r>
        </a:p>
      </dgm:t>
    </dgm:pt>
    <dgm:pt modelId="{B30F5389-0E6F-4DAF-ADCD-D712B5FA5ABA}" type="parTrans" cxnId="{CA839DD7-7E50-4B28-A498-E25A3DC25465}">
      <dgm:prSet/>
      <dgm:spPr/>
      <dgm:t>
        <a:bodyPr/>
        <a:lstStyle/>
        <a:p>
          <a:endParaRPr lang="cs-CZ"/>
        </a:p>
      </dgm:t>
    </dgm:pt>
    <dgm:pt modelId="{07AD1B90-DA9E-4A18-A5DA-EF36EE2E28FA}" type="sibTrans" cxnId="{CA839DD7-7E50-4B28-A498-E25A3DC25465}">
      <dgm:prSet/>
      <dgm:spPr/>
      <dgm:t>
        <a:bodyPr/>
        <a:lstStyle/>
        <a:p>
          <a:endParaRPr lang="cs-CZ"/>
        </a:p>
      </dgm:t>
    </dgm:pt>
    <dgm:pt modelId="{CEE72E78-F09F-4265-9C18-E8004D804CA9}">
      <dgm:prSet phldrT="[Text]"/>
      <dgm:spPr>
        <a:solidFill>
          <a:srgbClr val="4A4A49"/>
        </a:solidFill>
      </dgm:spPr>
      <dgm:t>
        <a:bodyPr/>
        <a:lstStyle/>
        <a:p>
          <a:r>
            <a:rPr lang="cs-CZ" dirty="0" err="1"/>
            <a:t>Executing</a:t>
          </a:r>
          <a:endParaRPr lang="cs-CZ" dirty="0"/>
        </a:p>
      </dgm:t>
    </dgm:pt>
    <dgm:pt modelId="{4F0B7398-4C0F-456C-A4D7-B6CB3C900B1C}" type="parTrans" cxnId="{4E1D4BF9-D7B0-4CD9-8B02-E0D6463A8BF2}">
      <dgm:prSet/>
      <dgm:spPr/>
      <dgm:t>
        <a:bodyPr/>
        <a:lstStyle/>
        <a:p>
          <a:endParaRPr lang="cs-CZ"/>
        </a:p>
      </dgm:t>
    </dgm:pt>
    <dgm:pt modelId="{9DCB4F2C-D2A8-424F-8E81-BC9A65CD3F26}" type="sibTrans" cxnId="{4E1D4BF9-D7B0-4CD9-8B02-E0D6463A8BF2}">
      <dgm:prSet/>
      <dgm:spPr/>
      <dgm:t>
        <a:bodyPr/>
        <a:lstStyle/>
        <a:p>
          <a:endParaRPr lang="cs-CZ"/>
        </a:p>
      </dgm:t>
    </dgm:pt>
    <dgm:pt modelId="{03F7FF2C-50E5-40E4-9A6F-9A84BCF96771}">
      <dgm:prSet phldrT="[Text]" custT="1"/>
      <dgm:spPr/>
      <dgm:t>
        <a:bodyPr/>
        <a:lstStyle/>
        <a:p>
          <a:r>
            <a:rPr lang="en-GB" sz="1800" noProof="0" dirty="0"/>
            <a:t>be efficient</a:t>
          </a:r>
        </a:p>
      </dgm:t>
    </dgm:pt>
    <dgm:pt modelId="{1DC314A3-B3B2-49F9-AD67-6411C6E65292}" type="parTrans" cxnId="{7EFEA433-47D6-4DC7-90A7-B86322023093}">
      <dgm:prSet/>
      <dgm:spPr/>
      <dgm:t>
        <a:bodyPr/>
        <a:lstStyle/>
        <a:p>
          <a:endParaRPr lang="cs-CZ"/>
        </a:p>
      </dgm:t>
    </dgm:pt>
    <dgm:pt modelId="{A3A65A00-CE9F-4546-AADF-0032F6D177D8}" type="sibTrans" cxnId="{7EFEA433-47D6-4DC7-90A7-B86322023093}">
      <dgm:prSet/>
      <dgm:spPr/>
      <dgm:t>
        <a:bodyPr/>
        <a:lstStyle/>
        <a:p>
          <a:endParaRPr lang="cs-CZ"/>
        </a:p>
      </dgm:t>
    </dgm:pt>
    <dgm:pt modelId="{41F3ACF8-4817-4CE0-9CA7-F99DC5097729}">
      <dgm:prSet phldrT="[Text]"/>
      <dgm:spPr/>
      <dgm:t>
        <a:bodyPr/>
        <a:lstStyle/>
        <a:p>
          <a:endParaRPr lang="cs-CZ" sz="2400" dirty="0"/>
        </a:p>
      </dgm:t>
    </dgm:pt>
    <dgm:pt modelId="{CBAD871E-3A66-4BA3-A93A-EDA2721A84AD}" type="parTrans" cxnId="{F22E24DE-380B-4C47-9AFA-F354A7A48E0D}">
      <dgm:prSet/>
      <dgm:spPr/>
      <dgm:t>
        <a:bodyPr/>
        <a:lstStyle/>
        <a:p>
          <a:endParaRPr lang="cs-CZ"/>
        </a:p>
      </dgm:t>
    </dgm:pt>
    <dgm:pt modelId="{86D293F5-467B-4649-99DB-75DF535C0BF9}" type="sibTrans" cxnId="{F22E24DE-380B-4C47-9AFA-F354A7A48E0D}">
      <dgm:prSet/>
      <dgm:spPr/>
      <dgm:t>
        <a:bodyPr/>
        <a:lstStyle/>
        <a:p>
          <a:endParaRPr lang="cs-CZ"/>
        </a:p>
      </dgm:t>
    </dgm:pt>
    <dgm:pt modelId="{45635E30-C739-4A64-8D6B-049F817DF911}">
      <dgm:prSet phldrT="[Text]" custT="1"/>
      <dgm:spPr/>
      <dgm:t>
        <a:bodyPr/>
        <a:lstStyle/>
        <a:p>
          <a:r>
            <a:rPr lang="en-GB" sz="1800" noProof="0" dirty="0"/>
            <a:t>how an activity contributes to the goal</a:t>
          </a:r>
        </a:p>
      </dgm:t>
    </dgm:pt>
    <dgm:pt modelId="{09369150-7657-453B-A44A-F779C6F0DFFD}" type="parTrans" cxnId="{1BF80BF0-D6E6-44E3-918A-E821C5C531FF}">
      <dgm:prSet/>
      <dgm:spPr/>
      <dgm:t>
        <a:bodyPr/>
        <a:lstStyle/>
        <a:p>
          <a:endParaRPr lang="cs-CZ"/>
        </a:p>
      </dgm:t>
    </dgm:pt>
    <dgm:pt modelId="{F4240244-E29B-4B31-861A-1150669B1A00}" type="sibTrans" cxnId="{1BF80BF0-D6E6-44E3-918A-E821C5C531FF}">
      <dgm:prSet/>
      <dgm:spPr/>
      <dgm:t>
        <a:bodyPr/>
        <a:lstStyle/>
        <a:p>
          <a:endParaRPr lang="cs-CZ"/>
        </a:p>
      </dgm:t>
    </dgm:pt>
    <dgm:pt modelId="{BA31DB6C-7A9D-482E-9CD3-AC3045124F5D}">
      <dgm:prSet custT="1"/>
      <dgm:spPr/>
      <dgm:t>
        <a:bodyPr/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include rewards for intermediate goal</a:t>
          </a:r>
        </a:p>
      </dgm:t>
    </dgm:pt>
    <dgm:pt modelId="{C8D0C27A-8C00-4182-B2D1-3C0B80763B7F}" type="parTrans" cxnId="{55FF65F3-4478-4B1F-9C45-227E17CA23B0}">
      <dgm:prSet/>
      <dgm:spPr/>
      <dgm:t>
        <a:bodyPr/>
        <a:lstStyle/>
        <a:p>
          <a:endParaRPr lang="cs-CZ"/>
        </a:p>
      </dgm:t>
    </dgm:pt>
    <dgm:pt modelId="{32D1F07F-295A-4315-9FFE-FF6385F279CE}" type="sibTrans" cxnId="{55FF65F3-4478-4B1F-9C45-227E17CA23B0}">
      <dgm:prSet/>
      <dgm:spPr/>
      <dgm:t>
        <a:bodyPr/>
        <a:lstStyle/>
        <a:p>
          <a:endParaRPr lang="cs-CZ"/>
        </a:p>
      </dgm:t>
    </dgm:pt>
    <dgm:pt modelId="{A3A5E21C-BE39-41D5-AC4E-CC78295E9DB9}">
      <dgm:prSet custT="1"/>
      <dgm:spPr/>
      <dgm:t>
        <a:bodyPr/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have a buffer for unexpected </a:t>
          </a:r>
        </a:p>
      </dgm:t>
    </dgm:pt>
    <dgm:pt modelId="{817C791D-B144-42F7-8992-683FF596BC4E}" type="parTrans" cxnId="{D6585BDA-F60F-4567-AB28-40CB7882D483}">
      <dgm:prSet/>
      <dgm:spPr/>
      <dgm:t>
        <a:bodyPr/>
        <a:lstStyle/>
        <a:p>
          <a:endParaRPr lang="cs-CZ"/>
        </a:p>
      </dgm:t>
    </dgm:pt>
    <dgm:pt modelId="{1F2E9F99-00C7-4393-8FF5-9D0F7C644ACB}" type="sibTrans" cxnId="{D6585BDA-F60F-4567-AB28-40CB7882D483}">
      <dgm:prSet/>
      <dgm:spPr/>
      <dgm:t>
        <a:bodyPr/>
        <a:lstStyle/>
        <a:p>
          <a:endParaRPr lang="cs-CZ"/>
        </a:p>
      </dgm:t>
    </dgm:pt>
    <dgm:pt modelId="{FC245272-4B48-4818-B177-56A6D87465D7}">
      <dgm:prSet custT="1"/>
      <dgm:spPr/>
      <dgm:t>
        <a:bodyPr/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set priorities</a:t>
          </a:r>
        </a:p>
      </dgm:t>
    </dgm:pt>
    <dgm:pt modelId="{30748496-1067-4607-8584-65B7AB2B22BE}" type="parTrans" cxnId="{E20AC872-C7C5-4566-998B-9E7C002983FE}">
      <dgm:prSet/>
      <dgm:spPr/>
      <dgm:t>
        <a:bodyPr/>
        <a:lstStyle/>
        <a:p>
          <a:endParaRPr lang="cs-CZ"/>
        </a:p>
      </dgm:t>
    </dgm:pt>
    <dgm:pt modelId="{5B2B7E46-E8A7-4D6D-91AA-C43D65044837}" type="sibTrans" cxnId="{E20AC872-C7C5-4566-998B-9E7C002983FE}">
      <dgm:prSet/>
      <dgm:spPr/>
      <dgm:t>
        <a:bodyPr/>
        <a:lstStyle/>
        <a:p>
          <a:endParaRPr lang="cs-CZ"/>
        </a:p>
      </dgm:t>
    </dgm:pt>
    <dgm:pt modelId="{A5726A7A-7160-4476-97A4-D67DED79BAF8}">
      <dgm:prSet custT="1"/>
      <dgm:spPr/>
      <dgm:t>
        <a:bodyPr/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time-blocks (work &amp; rest)</a:t>
          </a:r>
        </a:p>
      </dgm:t>
    </dgm:pt>
    <dgm:pt modelId="{E6DF7793-60B0-4275-8AD7-6E0C8F3CF516}" type="parTrans" cxnId="{12D61A67-9D7D-464F-83F0-AE04FF61B604}">
      <dgm:prSet/>
      <dgm:spPr/>
      <dgm:t>
        <a:bodyPr/>
        <a:lstStyle/>
        <a:p>
          <a:endParaRPr lang="cs-CZ"/>
        </a:p>
      </dgm:t>
    </dgm:pt>
    <dgm:pt modelId="{763B276C-B993-4047-BED1-EA2D7FB3BFE9}" type="sibTrans" cxnId="{12D61A67-9D7D-464F-83F0-AE04FF61B604}">
      <dgm:prSet/>
      <dgm:spPr/>
      <dgm:t>
        <a:bodyPr/>
        <a:lstStyle/>
        <a:p>
          <a:endParaRPr lang="cs-CZ"/>
        </a:p>
      </dgm:t>
    </dgm:pt>
    <dgm:pt modelId="{C49FC371-213A-4BF5-9310-F098A6285F47}">
      <dgm:prSet phldrT="[Text]" custT="1"/>
      <dgm:spPr/>
      <dgm:t>
        <a:bodyPr/>
        <a:lstStyle/>
        <a:p>
          <a:r>
            <a:rPr lang="en-GB" sz="1800" noProof="0" dirty="0"/>
            <a:t>set boundaries</a:t>
          </a:r>
        </a:p>
      </dgm:t>
    </dgm:pt>
    <dgm:pt modelId="{6A997E9A-BC99-4A83-AFF8-AD225E8A878D}" type="parTrans" cxnId="{C9692165-3B47-4F55-A180-D4AA0D5B8073}">
      <dgm:prSet/>
      <dgm:spPr/>
      <dgm:t>
        <a:bodyPr/>
        <a:lstStyle/>
        <a:p>
          <a:endParaRPr lang="cs-CZ"/>
        </a:p>
      </dgm:t>
    </dgm:pt>
    <dgm:pt modelId="{75A8F4E9-DACB-4D1C-A490-30123AC2A8AE}" type="sibTrans" cxnId="{C9692165-3B47-4F55-A180-D4AA0D5B8073}">
      <dgm:prSet/>
      <dgm:spPr/>
      <dgm:t>
        <a:bodyPr/>
        <a:lstStyle/>
        <a:p>
          <a:endParaRPr lang="cs-CZ"/>
        </a:p>
      </dgm:t>
    </dgm:pt>
    <dgm:pt modelId="{C204250B-483E-4BEC-998D-BE8BB28850B3}">
      <dgm:prSet phldrT="[Text]" custT="1"/>
      <dgm:spPr/>
      <dgm:t>
        <a:bodyPr/>
        <a:lstStyle/>
        <a:p>
          <a:r>
            <a:rPr lang="en-GB" sz="1800" noProof="0" dirty="0"/>
            <a:t>be positive</a:t>
          </a:r>
        </a:p>
      </dgm:t>
    </dgm:pt>
    <dgm:pt modelId="{4439C63C-4CCB-49FD-8134-7E5915E0A4B0}" type="parTrans" cxnId="{1D5A0CE6-0F48-461A-8F1C-EA7C8AA7215E}">
      <dgm:prSet/>
      <dgm:spPr/>
      <dgm:t>
        <a:bodyPr/>
        <a:lstStyle/>
        <a:p>
          <a:endParaRPr lang="cs-CZ"/>
        </a:p>
      </dgm:t>
    </dgm:pt>
    <dgm:pt modelId="{73E02B10-5AB0-4348-8B90-8F6AC76DBECF}" type="sibTrans" cxnId="{1D5A0CE6-0F48-461A-8F1C-EA7C8AA7215E}">
      <dgm:prSet/>
      <dgm:spPr/>
      <dgm:t>
        <a:bodyPr/>
        <a:lstStyle/>
        <a:p>
          <a:endParaRPr lang="cs-CZ"/>
        </a:p>
      </dgm:t>
    </dgm:pt>
    <dgm:pt modelId="{8A1D8576-D86A-435C-8DA5-AA7CE70BC2AC}">
      <dgm:prSet phldrT="[Text]" custT="1"/>
      <dgm:spPr/>
      <dgm:t>
        <a:bodyPr/>
        <a:lstStyle/>
        <a:p>
          <a:r>
            <a:rPr lang="en-GB" sz="1800" noProof="0" dirty="0"/>
            <a:t>be realistic, but do not understate</a:t>
          </a:r>
        </a:p>
      </dgm:t>
    </dgm:pt>
    <dgm:pt modelId="{16BF874C-8F5F-4FF1-A0FA-E8CCE6990657}" type="parTrans" cxnId="{9BCF393B-197B-4D05-9DA1-E7AD7582656A}">
      <dgm:prSet/>
      <dgm:spPr/>
      <dgm:t>
        <a:bodyPr/>
        <a:lstStyle/>
        <a:p>
          <a:endParaRPr lang="cs-CZ"/>
        </a:p>
      </dgm:t>
    </dgm:pt>
    <dgm:pt modelId="{2A553A87-2772-4B91-9C72-6222500B07C4}" type="sibTrans" cxnId="{9BCF393B-197B-4D05-9DA1-E7AD7582656A}">
      <dgm:prSet/>
      <dgm:spPr/>
      <dgm:t>
        <a:bodyPr/>
        <a:lstStyle/>
        <a:p>
          <a:endParaRPr lang="cs-CZ"/>
        </a:p>
      </dgm:t>
    </dgm:pt>
    <dgm:pt modelId="{F4721269-2337-43BD-A42D-D7A82970C8BC}">
      <dgm:prSet phldrT="[Text]" custT="1"/>
      <dgm:spPr/>
      <dgm:t>
        <a:bodyPr/>
        <a:lstStyle/>
        <a:p>
          <a:r>
            <a:rPr lang="cs-CZ" sz="1800" noProof="0" dirty="0" err="1"/>
            <a:t>keep</a:t>
          </a:r>
          <a:r>
            <a:rPr lang="cs-CZ" sz="1800" noProof="0" dirty="0"/>
            <a:t> </a:t>
          </a:r>
          <a:r>
            <a:rPr lang="cs-CZ" sz="1800" noProof="0" dirty="0" err="1"/>
            <a:t>reviewing</a:t>
          </a:r>
          <a:r>
            <a:rPr lang="cs-CZ" sz="1800" noProof="0" dirty="0"/>
            <a:t> </a:t>
          </a:r>
          <a:r>
            <a:rPr lang="cs-CZ" sz="1800" noProof="0" dirty="0" err="1"/>
            <a:t>both</a:t>
          </a:r>
          <a:r>
            <a:rPr lang="cs-CZ" sz="1800" noProof="0" dirty="0"/>
            <a:t> </a:t>
          </a:r>
          <a:r>
            <a:rPr lang="cs-CZ" sz="1800" noProof="0" dirty="0" err="1"/>
            <a:t>ultimate</a:t>
          </a:r>
          <a:r>
            <a:rPr lang="cs-CZ" sz="1800" noProof="0" dirty="0"/>
            <a:t> and </a:t>
          </a:r>
          <a:r>
            <a:rPr lang="cs-CZ" sz="1800" noProof="0" dirty="0" err="1"/>
            <a:t>intermediate</a:t>
          </a:r>
          <a:r>
            <a:rPr lang="cs-CZ" sz="1800" noProof="0" dirty="0"/>
            <a:t> </a:t>
          </a:r>
          <a:r>
            <a:rPr lang="cs-CZ" sz="1800" noProof="0" dirty="0" err="1"/>
            <a:t>goals</a:t>
          </a:r>
          <a:r>
            <a:rPr lang="cs-CZ" sz="1800" noProof="0" dirty="0"/>
            <a:t> and </a:t>
          </a:r>
          <a:r>
            <a:rPr lang="en-GB" sz="1800" noProof="0" dirty="0"/>
            <a:t>update if necessary</a:t>
          </a:r>
        </a:p>
      </dgm:t>
    </dgm:pt>
    <dgm:pt modelId="{5A768107-EF3F-44A7-88D9-CB6BE6A1CD55}" type="parTrans" cxnId="{D88FC24D-BFB5-4C8E-B929-5B398218C449}">
      <dgm:prSet/>
      <dgm:spPr/>
      <dgm:t>
        <a:bodyPr/>
        <a:lstStyle/>
        <a:p>
          <a:endParaRPr lang="cs-CZ"/>
        </a:p>
      </dgm:t>
    </dgm:pt>
    <dgm:pt modelId="{CCE9D3A8-584B-482E-8957-929E489D1BA1}" type="sibTrans" cxnId="{D88FC24D-BFB5-4C8E-B929-5B398218C449}">
      <dgm:prSet/>
      <dgm:spPr/>
      <dgm:t>
        <a:bodyPr/>
        <a:lstStyle/>
        <a:p>
          <a:endParaRPr lang="cs-CZ"/>
        </a:p>
      </dgm:t>
    </dgm:pt>
    <dgm:pt modelId="{E2F64F91-2497-4521-BC4C-4773772F04E5}" type="pres">
      <dgm:prSet presAssocID="{6DF64003-CFE0-402A-85CC-4D8F0097B6D6}" presName="linearFlow" presStyleCnt="0">
        <dgm:presLayoutVars>
          <dgm:dir/>
          <dgm:animLvl val="lvl"/>
          <dgm:resizeHandles val="exact"/>
        </dgm:presLayoutVars>
      </dgm:prSet>
      <dgm:spPr/>
    </dgm:pt>
    <dgm:pt modelId="{2629383B-A14F-409E-9A1C-AE22143284F6}" type="pres">
      <dgm:prSet presAssocID="{8F72C679-139F-43F6-B839-9B060C214364}" presName="composite" presStyleCnt="0"/>
      <dgm:spPr/>
    </dgm:pt>
    <dgm:pt modelId="{7B1F3B48-2DFF-4E21-83B8-6F5D2770A2E0}" type="pres">
      <dgm:prSet presAssocID="{8F72C679-139F-43F6-B839-9B060C214364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7086618-73A1-45A8-BAE1-313E4961E609}" type="pres">
      <dgm:prSet presAssocID="{8F72C679-139F-43F6-B839-9B060C214364}" presName="parSh" presStyleLbl="node1" presStyleIdx="0" presStyleCnt="3"/>
      <dgm:spPr/>
    </dgm:pt>
    <dgm:pt modelId="{53143F09-C653-4FA2-A30E-AB4B87600FA1}" type="pres">
      <dgm:prSet presAssocID="{8F72C679-139F-43F6-B839-9B060C214364}" presName="desTx" presStyleLbl="fgAcc1" presStyleIdx="0" presStyleCnt="3">
        <dgm:presLayoutVars>
          <dgm:bulletEnabled val="1"/>
        </dgm:presLayoutVars>
      </dgm:prSet>
      <dgm:spPr/>
    </dgm:pt>
    <dgm:pt modelId="{38D24ECE-2B19-44F0-BBD3-7B9291970230}" type="pres">
      <dgm:prSet presAssocID="{8F746F1B-3332-408F-8BA7-39DAF16FACBD}" presName="sibTrans" presStyleLbl="sibTrans2D1" presStyleIdx="0" presStyleCnt="2"/>
      <dgm:spPr/>
    </dgm:pt>
    <dgm:pt modelId="{1738DF7E-DF87-488D-BF21-CA80FFD177F7}" type="pres">
      <dgm:prSet presAssocID="{8F746F1B-3332-408F-8BA7-39DAF16FACBD}" presName="connTx" presStyleLbl="sibTrans2D1" presStyleIdx="0" presStyleCnt="2"/>
      <dgm:spPr/>
    </dgm:pt>
    <dgm:pt modelId="{86DEF9CD-6D10-49C5-B4B6-7D41129BA708}" type="pres">
      <dgm:prSet presAssocID="{674DD193-5A62-4C4C-8D1A-20FCA0CE2472}" presName="composite" presStyleCnt="0"/>
      <dgm:spPr/>
    </dgm:pt>
    <dgm:pt modelId="{1BE33731-B2B9-4BE6-AC91-B0BE5015055C}" type="pres">
      <dgm:prSet presAssocID="{674DD193-5A62-4C4C-8D1A-20FCA0CE2472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063FA8A-663B-40A6-84C9-21DB76DE7B4C}" type="pres">
      <dgm:prSet presAssocID="{674DD193-5A62-4C4C-8D1A-20FCA0CE2472}" presName="parSh" presStyleLbl="node1" presStyleIdx="1" presStyleCnt="3"/>
      <dgm:spPr/>
    </dgm:pt>
    <dgm:pt modelId="{2D8A40BC-C9F2-4E3D-B76B-8502ADFC68C1}" type="pres">
      <dgm:prSet presAssocID="{674DD193-5A62-4C4C-8D1A-20FCA0CE2472}" presName="desTx" presStyleLbl="fgAcc1" presStyleIdx="1" presStyleCnt="3">
        <dgm:presLayoutVars>
          <dgm:bulletEnabled val="1"/>
        </dgm:presLayoutVars>
      </dgm:prSet>
      <dgm:spPr/>
    </dgm:pt>
    <dgm:pt modelId="{93101B40-3DEE-488E-901B-2358613BF21B}" type="pres">
      <dgm:prSet presAssocID="{89432539-EC9E-497C-9767-4E93863966A3}" presName="sibTrans" presStyleLbl="sibTrans2D1" presStyleIdx="1" presStyleCnt="2"/>
      <dgm:spPr/>
    </dgm:pt>
    <dgm:pt modelId="{DD205333-1487-4288-90B8-95C80F6CA836}" type="pres">
      <dgm:prSet presAssocID="{89432539-EC9E-497C-9767-4E93863966A3}" presName="connTx" presStyleLbl="sibTrans2D1" presStyleIdx="1" presStyleCnt="2"/>
      <dgm:spPr/>
    </dgm:pt>
    <dgm:pt modelId="{BE3145A3-2EA6-4245-BDE8-D809F92BFB35}" type="pres">
      <dgm:prSet presAssocID="{CEE72E78-F09F-4265-9C18-E8004D804CA9}" presName="composite" presStyleCnt="0"/>
      <dgm:spPr/>
    </dgm:pt>
    <dgm:pt modelId="{E96AEE0A-2B36-46BB-9414-820109AE3428}" type="pres">
      <dgm:prSet presAssocID="{CEE72E78-F09F-4265-9C18-E8004D804CA9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FAAA10C-6AF9-4204-89BE-1D3F0441E845}" type="pres">
      <dgm:prSet presAssocID="{CEE72E78-F09F-4265-9C18-E8004D804CA9}" presName="parSh" presStyleLbl="node1" presStyleIdx="2" presStyleCnt="3"/>
      <dgm:spPr/>
    </dgm:pt>
    <dgm:pt modelId="{7A87936A-BA47-41CB-BEE4-E2435F78FA37}" type="pres">
      <dgm:prSet presAssocID="{CEE72E78-F09F-4265-9C18-E8004D804CA9}" presName="desTx" presStyleLbl="fgAcc1" presStyleIdx="2" presStyleCnt="3" custLinFactNeighborX="220" custLinFactNeighborY="-1161">
        <dgm:presLayoutVars>
          <dgm:bulletEnabled val="1"/>
        </dgm:presLayoutVars>
      </dgm:prSet>
      <dgm:spPr/>
    </dgm:pt>
  </dgm:ptLst>
  <dgm:cxnLst>
    <dgm:cxn modelId="{279F0C28-696C-47EB-9C40-B7350B0DC910}" type="presOf" srcId="{41F3ACF8-4817-4CE0-9CA7-F99DC5097729}" destId="{53143F09-C653-4FA2-A30E-AB4B87600FA1}" srcOrd="0" destOrd="3" presId="urn:microsoft.com/office/officeart/2005/8/layout/process3"/>
    <dgm:cxn modelId="{F7D0022C-25A6-4343-B6F7-3FEA24ACF003}" type="presOf" srcId="{C204250B-483E-4BEC-998D-BE8BB28850B3}" destId="{7A87936A-BA47-41CB-BEE4-E2435F78FA37}" srcOrd="0" destOrd="2" presId="urn:microsoft.com/office/officeart/2005/8/layout/process3"/>
    <dgm:cxn modelId="{5633042D-3A62-40AF-80DA-1B7AB30C4A58}" type="presOf" srcId="{C49FC371-213A-4BF5-9310-F098A6285F47}" destId="{7A87936A-BA47-41CB-BEE4-E2435F78FA37}" srcOrd="0" destOrd="1" presId="urn:microsoft.com/office/officeart/2005/8/layout/process3"/>
    <dgm:cxn modelId="{7EFEA433-47D6-4DC7-90A7-B86322023093}" srcId="{CEE72E78-F09F-4265-9C18-E8004D804CA9}" destId="{03F7FF2C-50E5-40E4-9A6F-9A84BCF96771}" srcOrd="0" destOrd="0" parTransId="{1DC314A3-B3B2-49F9-AD67-6411C6E65292}" sibTransId="{A3A65A00-CE9F-4546-AADF-0032F6D177D8}"/>
    <dgm:cxn modelId="{9BCF393B-197B-4D05-9DA1-E7AD7582656A}" srcId="{8F72C679-139F-43F6-B839-9B060C214364}" destId="{8A1D8576-D86A-435C-8DA5-AA7CE70BC2AC}" srcOrd="2" destOrd="0" parTransId="{16BF874C-8F5F-4FF1-A0FA-E8CCE6990657}" sibTransId="{2A553A87-2772-4B91-9C72-6222500B07C4}"/>
    <dgm:cxn modelId="{FA98025E-8627-4786-B769-8D1991718DC8}" type="presOf" srcId="{F4721269-2337-43BD-A42D-D7A82970C8BC}" destId="{7A87936A-BA47-41CB-BEE4-E2435F78FA37}" srcOrd="0" destOrd="3" presId="urn:microsoft.com/office/officeart/2005/8/layout/process3"/>
    <dgm:cxn modelId="{66437C5E-E796-453F-B01F-3F8B050F52B6}" type="presOf" srcId="{A5726A7A-7160-4476-97A4-D67DED79BAF8}" destId="{2D8A40BC-C9F2-4E3D-B76B-8502ADFC68C1}" srcOrd="0" destOrd="1" presId="urn:microsoft.com/office/officeart/2005/8/layout/process3"/>
    <dgm:cxn modelId="{9BFC1762-067A-4785-ABD4-CE04180A494D}" type="presOf" srcId="{CEE72E78-F09F-4265-9C18-E8004D804CA9}" destId="{E96AEE0A-2B36-46BB-9414-820109AE3428}" srcOrd="0" destOrd="0" presId="urn:microsoft.com/office/officeart/2005/8/layout/process3"/>
    <dgm:cxn modelId="{F3D01F42-6C5F-4FE2-A2C1-8B725244B1C7}" type="presOf" srcId="{8F72C679-139F-43F6-B839-9B060C214364}" destId="{7B1F3B48-2DFF-4E21-83B8-6F5D2770A2E0}" srcOrd="0" destOrd="0" presId="urn:microsoft.com/office/officeart/2005/8/layout/process3"/>
    <dgm:cxn modelId="{C9692165-3B47-4F55-A180-D4AA0D5B8073}" srcId="{CEE72E78-F09F-4265-9C18-E8004D804CA9}" destId="{C49FC371-213A-4BF5-9310-F098A6285F47}" srcOrd="1" destOrd="0" parTransId="{6A997E9A-BC99-4A83-AFF8-AD225E8A878D}" sibTransId="{75A8F4E9-DACB-4D1C-A490-30123AC2A8AE}"/>
    <dgm:cxn modelId="{96756A65-F5B2-4655-96E0-EE28270D9967}" type="presOf" srcId="{5AE3E391-8E78-45D2-B5E2-9A86003B51AE}" destId="{53143F09-C653-4FA2-A30E-AB4B87600FA1}" srcOrd="0" destOrd="0" presId="urn:microsoft.com/office/officeart/2005/8/layout/process3"/>
    <dgm:cxn modelId="{CA4D0647-0A1F-4F6E-A10D-A6D7EF6C54CE}" type="presOf" srcId="{CEE72E78-F09F-4265-9C18-E8004D804CA9}" destId="{BFAAA10C-6AF9-4204-89BE-1D3F0441E845}" srcOrd="1" destOrd="0" presId="urn:microsoft.com/office/officeart/2005/8/layout/process3"/>
    <dgm:cxn modelId="{12D61A67-9D7D-464F-83F0-AE04FF61B604}" srcId="{674DD193-5A62-4C4C-8D1A-20FCA0CE2472}" destId="{A5726A7A-7160-4476-97A4-D67DED79BAF8}" srcOrd="1" destOrd="0" parTransId="{E6DF7793-60B0-4275-8AD7-6E0C8F3CF516}" sibTransId="{763B276C-B993-4047-BED1-EA2D7FB3BFE9}"/>
    <dgm:cxn modelId="{9720ED47-51C4-4CF0-B842-60A32AE18EFC}" srcId="{6DF64003-CFE0-402A-85CC-4D8F0097B6D6}" destId="{674DD193-5A62-4C4C-8D1A-20FCA0CE2472}" srcOrd="1" destOrd="0" parTransId="{523691A5-4A1B-4828-AFB4-BC9C5A6DEE27}" sibTransId="{89432539-EC9E-497C-9767-4E93863966A3}"/>
    <dgm:cxn modelId="{D88FC24D-BFB5-4C8E-B929-5B398218C449}" srcId="{CEE72E78-F09F-4265-9C18-E8004D804CA9}" destId="{F4721269-2337-43BD-A42D-D7A82970C8BC}" srcOrd="3" destOrd="0" parTransId="{5A768107-EF3F-44A7-88D9-CB6BE6A1CD55}" sibTransId="{CCE9D3A8-584B-482E-8957-929E489D1BA1}"/>
    <dgm:cxn modelId="{796DCC71-D51D-4C7D-B161-07FCEA8FDEB1}" type="presOf" srcId="{FC245272-4B48-4818-B177-56A6D87465D7}" destId="{2D8A40BC-C9F2-4E3D-B76B-8502ADFC68C1}" srcOrd="0" destOrd="4" presId="urn:microsoft.com/office/officeart/2005/8/layout/process3"/>
    <dgm:cxn modelId="{A3C1AF52-AFF0-48A0-8DFC-EA51D67000B3}" type="presOf" srcId="{45635E30-C739-4A64-8D6B-049F817DF911}" destId="{53143F09-C653-4FA2-A30E-AB4B87600FA1}" srcOrd="0" destOrd="1" presId="urn:microsoft.com/office/officeart/2005/8/layout/process3"/>
    <dgm:cxn modelId="{E20AC872-C7C5-4566-998B-9E7C002983FE}" srcId="{674DD193-5A62-4C4C-8D1A-20FCA0CE2472}" destId="{FC245272-4B48-4818-B177-56A6D87465D7}" srcOrd="4" destOrd="0" parTransId="{30748496-1067-4607-8584-65B7AB2B22BE}" sibTransId="{5B2B7E46-E8A7-4D6D-91AA-C43D65044837}"/>
    <dgm:cxn modelId="{0E41F472-3627-457D-B3DA-9E13E06C20D0}" type="presOf" srcId="{03F7FF2C-50E5-40E4-9A6F-9A84BCF96771}" destId="{7A87936A-BA47-41CB-BEE4-E2435F78FA37}" srcOrd="0" destOrd="0" presId="urn:microsoft.com/office/officeart/2005/8/layout/process3"/>
    <dgm:cxn modelId="{7DFFB679-FE48-4155-A339-0217A6131478}" type="presOf" srcId="{89432539-EC9E-497C-9767-4E93863966A3}" destId="{93101B40-3DEE-488E-901B-2358613BF21B}" srcOrd="0" destOrd="0" presId="urn:microsoft.com/office/officeart/2005/8/layout/process3"/>
    <dgm:cxn modelId="{37AD5E84-8860-42F8-9A3C-3338DF76C01B}" type="presOf" srcId="{674DD193-5A62-4C4C-8D1A-20FCA0CE2472}" destId="{6063FA8A-663B-40A6-84C9-21DB76DE7B4C}" srcOrd="1" destOrd="0" presId="urn:microsoft.com/office/officeart/2005/8/layout/process3"/>
    <dgm:cxn modelId="{F3EA12AC-EF1F-4442-9F58-CA4BADF5E6B3}" type="presOf" srcId="{89432539-EC9E-497C-9767-4E93863966A3}" destId="{DD205333-1487-4288-90B8-95C80F6CA836}" srcOrd="1" destOrd="0" presId="urn:microsoft.com/office/officeart/2005/8/layout/process3"/>
    <dgm:cxn modelId="{63489FAF-0C8C-47E6-96CE-750A0AAB527B}" type="presOf" srcId="{8F72C679-139F-43F6-B839-9B060C214364}" destId="{27086618-73A1-45A8-BAE1-313E4961E609}" srcOrd="1" destOrd="0" presId="urn:microsoft.com/office/officeart/2005/8/layout/process3"/>
    <dgm:cxn modelId="{49D152B5-3115-463E-9585-FF31A1C50F1D}" srcId="{8F72C679-139F-43F6-B839-9B060C214364}" destId="{5AE3E391-8E78-45D2-B5E2-9A86003B51AE}" srcOrd="0" destOrd="0" parTransId="{5FDDB860-FA5F-4B07-87B4-D99B939FE30A}" sibTransId="{CC8487E2-E6EB-443B-BEE0-45702F0732C3}"/>
    <dgm:cxn modelId="{9ABA6BBA-BBE2-4411-A3A8-0CFA09E30CFC}" type="presOf" srcId="{8F746F1B-3332-408F-8BA7-39DAF16FACBD}" destId="{38D24ECE-2B19-44F0-BBD3-7B9291970230}" srcOrd="0" destOrd="0" presId="urn:microsoft.com/office/officeart/2005/8/layout/process3"/>
    <dgm:cxn modelId="{54C57BBB-7268-41A7-8567-6D92AC7DE882}" type="presOf" srcId="{674DD193-5A62-4C4C-8D1A-20FCA0CE2472}" destId="{1BE33731-B2B9-4BE6-AC91-B0BE5015055C}" srcOrd="0" destOrd="0" presId="urn:microsoft.com/office/officeart/2005/8/layout/process3"/>
    <dgm:cxn modelId="{8170B1CA-A21C-49E0-984A-58D827C1F110}" type="presOf" srcId="{8F746F1B-3332-408F-8BA7-39DAF16FACBD}" destId="{1738DF7E-DF87-488D-BF21-CA80FFD177F7}" srcOrd="1" destOrd="0" presId="urn:microsoft.com/office/officeart/2005/8/layout/process3"/>
    <dgm:cxn modelId="{390225CB-92CA-486B-B9D1-FECD7C353E12}" srcId="{6DF64003-CFE0-402A-85CC-4D8F0097B6D6}" destId="{8F72C679-139F-43F6-B839-9B060C214364}" srcOrd="0" destOrd="0" parTransId="{9B852047-EA2E-40DF-BB70-A3C61DF46364}" sibTransId="{8F746F1B-3332-408F-8BA7-39DAF16FACBD}"/>
    <dgm:cxn modelId="{11E524D2-6140-409A-99C6-61E2DCF3518E}" type="presOf" srcId="{A3A5E21C-BE39-41D5-AC4E-CC78295E9DB9}" destId="{2D8A40BC-C9F2-4E3D-B76B-8502ADFC68C1}" srcOrd="0" destOrd="3" presId="urn:microsoft.com/office/officeart/2005/8/layout/process3"/>
    <dgm:cxn modelId="{CA839DD7-7E50-4B28-A498-E25A3DC25465}" srcId="{674DD193-5A62-4C4C-8D1A-20FCA0CE2472}" destId="{4DBFC6A9-C36D-45ED-B263-8A2BA22D6130}" srcOrd="0" destOrd="0" parTransId="{B30F5389-0E6F-4DAF-ADCD-D712B5FA5ABA}" sibTransId="{07AD1B90-DA9E-4A18-A5DA-EF36EE2E28FA}"/>
    <dgm:cxn modelId="{D6585BDA-F60F-4567-AB28-40CB7882D483}" srcId="{674DD193-5A62-4C4C-8D1A-20FCA0CE2472}" destId="{A3A5E21C-BE39-41D5-AC4E-CC78295E9DB9}" srcOrd="3" destOrd="0" parTransId="{817C791D-B144-42F7-8992-683FF596BC4E}" sibTransId="{1F2E9F99-00C7-4393-8FF5-9D0F7C644ACB}"/>
    <dgm:cxn modelId="{F22E24DE-380B-4C47-9AFA-F354A7A48E0D}" srcId="{8F72C679-139F-43F6-B839-9B060C214364}" destId="{41F3ACF8-4817-4CE0-9CA7-F99DC5097729}" srcOrd="3" destOrd="0" parTransId="{CBAD871E-3A66-4BA3-A93A-EDA2721A84AD}" sibTransId="{86D293F5-467B-4649-99DB-75DF535C0BF9}"/>
    <dgm:cxn modelId="{1D5A0CE6-0F48-461A-8F1C-EA7C8AA7215E}" srcId="{CEE72E78-F09F-4265-9C18-E8004D804CA9}" destId="{C204250B-483E-4BEC-998D-BE8BB28850B3}" srcOrd="2" destOrd="0" parTransId="{4439C63C-4CCB-49FD-8134-7E5915E0A4B0}" sibTransId="{73E02B10-5AB0-4348-8B90-8F6AC76DBECF}"/>
    <dgm:cxn modelId="{40663EE6-4BCA-45F9-B8A3-60A7F32D48C8}" type="presOf" srcId="{4DBFC6A9-C36D-45ED-B263-8A2BA22D6130}" destId="{2D8A40BC-C9F2-4E3D-B76B-8502ADFC68C1}" srcOrd="0" destOrd="0" presId="urn:microsoft.com/office/officeart/2005/8/layout/process3"/>
    <dgm:cxn modelId="{1BF80BF0-D6E6-44E3-918A-E821C5C531FF}" srcId="{8F72C679-139F-43F6-B839-9B060C214364}" destId="{45635E30-C739-4A64-8D6B-049F817DF911}" srcOrd="1" destOrd="0" parTransId="{09369150-7657-453B-A44A-F779C6F0DFFD}" sibTransId="{F4240244-E29B-4B31-861A-1150669B1A00}"/>
    <dgm:cxn modelId="{D0845BF0-31C4-4EFF-92AD-191BF3A22AEA}" type="presOf" srcId="{8A1D8576-D86A-435C-8DA5-AA7CE70BC2AC}" destId="{53143F09-C653-4FA2-A30E-AB4B87600FA1}" srcOrd="0" destOrd="2" presId="urn:microsoft.com/office/officeart/2005/8/layout/process3"/>
    <dgm:cxn modelId="{55FF65F3-4478-4B1F-9C45-227E17CA23B0}" srcId="{674DD193-5A62-4C4C-8D1A-20FCA0CE2472}" destId="{BA31DB6C-7A9D-482E-9CD3-AC3045124F5D}" srcOrd="2" destOrd="0" parTransId="{C8D0C27A-8C00-4182-B2D1-3C0B80763B7F}" sibTransId="{32D1F07F-295A-4315-9FFE-FF6385F279CE}"/>
    <dgm:cxn modelId="{09BE27F6-8DAA-48C3-B129-C391E0D9C6A8}" type="presOf" srcId="{BA31DB6C-7A9D-482E-9CD3-AC3045124F5D}" destId="{2D8A40BC-C9F2-4E3D-B76B-8502ADFC68C1}" srcOrd="0" destOrd="2" presId="urn:microsoft.com/office/officeart/2005/8/layout/process3"/>
    <dgm:cxn modelId="{4E1D4BF9-D7B0-4CD9-8B02-E0D6463A8BF2}" srcId="{6DF64003-CFE0-402A-85CC-4D8F0097B6D6}" destId="{CEE72E78-F09F-4265-9C18-E8004D804CA9}" srcOrd="2" destOrd="0" parTransId="{4F0B7398-4C0F-456C-A4D7-B6CB3C900B1C}" sibTransId="{9DCB4F2C-D2A8-424F-8E81-BC9A65CD3F26}"/>
    <dgm:cxn modelId="{ED49B9FE-A8E3-48CF-997F-26105817FE1C}" type="presOf" srcId="{6DF64003-CFE0-402A-85CC-4D8F0097B6D6}" destId="{E2F64F91-2497-4521-BC4C-4773772F04E5}" srcOrd="0" destOrd="0" presId="urn:microsoft.com/office/officeart/2005/8/layout/process3"/>
    <dgm:cxn modelId="{74710598-DFEA-49E0-84A3-97386D72B52A}" type="presParOf" srcId="{E2F64F91-2497-4521-BC4C-4773772F04E5}" destId="{2629383B-A14F-409E-9A1C-AE22143284F6}" srcOrd="0" destOrd="0" presId="urn:microsoft.com/office/officeart/2005/8/layout/process3"/>
    <dgm:cxn modelId="{7B52145C-8F8B-47D3-A288-C558FBE4D25B}" type="presParOf" srcId="{2629383B-A14F-409E-9A1C-AE22143284F6}" destId="{7B1F3B48-2DFF-4E21-83B8-6F5D2770A2E0}" srcOrd="0" destOrd="0" presId="urn:microsoft.com/office/officeart/2005/8/layout/process3"/>
    <dgm:cxn modelId="{A43F3530-AE86-40BB-BFE4-7E9F15D6AB0E}" type="presParOf" srcId="{2629383B-A14F-409E-9A1C-AE22143284F6}" destId="{27086618-73A1-45A8-BAE1-313E4961E609}" srcOrd="1" destOrd="0" presId="urn:microsoft.com/office/officeart/2005/8/layout/process3"/>
    <dgm:cxn modelId="{A6B04DB5-EE07-44C7-8692-8445E40780B6}" type="presParOf" srcId="{2629383B-A14F-409E-9A1C-AE22143284F6}" destId="{53143F09-C653-4FA2-A30E-AB4B87600FA1}" srcOrd="2" destOrd="0" presId="urn:microsoft.com/office/officeart/2005/8/layout/process3"/>
    <dgm:cxn modelId="{A664DB6D-125D-41A5-8C51-DC3E86D79F8F}" type="presParOf" srcId="{E2F64F91-2497-4521-BC4C-4773772F04E5}" destId="{38D24ECE-2B19-44F0-BBD3-7B9291970230}" srcOrd="1" destOrd="0" presId="urn:microsoft.com/office/officeart/2005/8/layout/process3"/>
    <dgm:cxn modelId="{496B99BA-23E3-4D27-ABCC-C8C60E594027}" type="presParOf" srcId="{38D24ECE-2B19-44F0-BBD3-7B9291970230}" destId="{1738DF7E-DF87-488D-BF21-CA80FFD177F7}" srcOrd="0" destOrd="0" presId="urn:microsoft.com/office/officeart/2005/8/layout/process3"/>
    <dgm:cxn modelId="{0CE7DCF3-0588-4C39-8E31-4F8B917300BD}" type="presParOf" srcId="{E2F64F91-2497-4521-BC4C-4773772F04E5}" destId="{86DEF9CD-6D10-49C5-B4B6-7D41129BA708}" srcOrd="2" destOrd="0" presId="urn:microsoft.com/office/officeart/2005/8/layout/process3"/>
    <dgm:cxn modelId="{550DA32B-3A64-48D6-AF08-5345EB69CBE9}" type="presParOf" srcId="{86DEF9CD-6D10-49C5-B4B6-7D41129BA708}" destId="{1BE33731-B2B9-4BE6-AC91-B0BE5015055C}" srcOrd="0" destOrd="0" presId="urn:microsoft.com/office/officeart/2005/8/layout/process3"/>
    <dgm:cxn modelId="{6987B9D4-4D56-4ED4-B184-D62A74AC3005}" type="presParOf" srcId="{86DEF9CD-6D10-49C5-B4B6-7D41129BA708}" destId="{6063FA8A-663B-40A6-84C9-21DB76DE7B4C}" srcOrd="1" destOrd="0" presId="urn:microsoft.com/office/officeart/2005/8/layout/process3"/>
    <dgm:cxn modelId="{09468A07-3ECA-4799-B108-044C5064576D}" type="presParOf" srcId="{86DEF9CD-6D10-49C5-B4B6-7D41129BA708}" destId="{2D8A40BC-C9F2-4E3D-B76B-8502ADFC68C1}" srcOrd="2" destOrd="0" presId="urn:microsoft.com/office/officeart/2005/8/layout/process3"/>
    <dgm:cxn modelId="{C2FF6CD8-14CF-49AC-B543-684928A6613E}" type="presParOf" srcId="{E2F64F91-2497-4521-BC4C-4773772F04E5}" destId="{93101B40-3DEE-488E-901B-2358613BF21B}" srcOrd="3" destOrd="0" presId="urn:microsoft.com/office/officeart/2005/8/layout/process3"/>
    <dgm:cxn modelId="{203D0BDD-4D40-4823-8F50-10BF4D5D612A}" type="presParOf" srcId="{93101B40-3DEE-488E-901B-2358613BF21B}" destId="{DD205333-1487-4288-90B8-95C80F6CA836}" srcOrd="0" destOrd="0" presId="urn:microsoft.com/office/officeart/2005/8/layout/process3"/>
    <dgm:cxn modelId="{2993937F-3CF9-4357-9878-5B5E6CB18688}" type="presParOf" srcId="{E2F64F91-2497-4521-BC4C-4773772F04E5}" destId="{BE3145A3-2EA6-4245-BDE8-D809F92BFB35}" srcOrd="4" destOrd="0" presId="urn:microsoft.com/office/officeart/2005/8/layout/process3"/>
    <dgm:cxn modelId="{56526F37-6DDF-432B-8A50-F1BF6382C3B8}" type="presParOf" srcId="{BE3145A3-2EA6-4245-BDE8-D809F92BFB35}" destId="{E96AEE0A-2B36-46BB-9414-820109AE3428}" srcOrd="0" destOrd="0" presId="urn:microsoft.com/office/officeart/2005/8/layout/process3"/>
    <dgm:cxn modelId="{9A29F2F0-1DAE-4491-9426-623006C0E5A4}" type="presParOf" srcId="{BE3145A3-2EA6-4245-BDE8-D809F92BFB35}" destId="{BFAAA10C-6AF9-4204-89BE-1D3F0441E845}" srcOrd="1" destOrd="0" presId="urn:microsoft.com/office/officeart/2005/8/layout/process3"/>
    <dgm:cxn modelId="{E36EAE91-CC24-4260-9B04-0A5208E4C905}" type="presParOf" srcId="{BE3145A3-2EA6-4245-BDE8-D809F92BFB35}" destId="{7A87936A-BA47-41CB-BEE4-E2435F78FA3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086618-73A1-45A8-BAE1-313E4961E609}">
      <dsp:nvSpPr>
        <dsp:cNvPr id="0" name=""/>
        <dsp:cNvSpPr/>
      </dsp:nvSpPr>
      <dsp:spPr>
        <a:xfrm>
          <a:off x="6063" y="210106"/>
          <a:ext cx="2757130" cy="1641600"/>
        </a:xfrm>
        <a:prstGeom prst="roundRect">
          <a:avLst>
            <a:gd name="adj" fmla="val 10000"/>
          </a:avLst>
        </a:prstGeom>
        <a:solidFill>
          <a:srgbClr val="B61C6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 err="1"/>
            <a:t>Motivation</a:t>
          </a:r>
          <a:endParaRPr lang="cs-CZ" sz="3800" kern="1200" dirty="0"/>
        </a:p>
      </dsp:txBody>
      <dsp:txXfrm>
        <a:off x="6063" y="210106"/>
        <a:ext cx="2757130" cy="1094400"/>
      </dsp:txXfrm>
    </dsp:sp>
    <dsp:sp modelId="{53143F09-C653-4FA2-A30E-AB4B87600FA1}">
      <dsp:nvSpPr>
        <dsp:cNvPr id="0" name=""/>
        <dsp:cNvSpPr/>
      </dsp:nvSpPr>
      <dsp:spPr>
        <a:xfrm>
          <a:off x="570777" y="1304506"/>
          <a:ext cx="2757130" cy="29176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noProof="0" dirty="0"/>
            <a:t>what do I want to achieve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noProof="0" dirty="0"/>
            <a:t>how an activity contributes to the goal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noProof="0" dirty="0"/>
            <a:t>be realistic, but do not understate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400" kern="1200" dirty="0"/>
        </a:p>
      </dsp:txBody>
      <dsp:txXfrm>
        <a:off x="651531" y="1385260"/>
        <a:ext cx="2595622" cy="2756179"/>
      </dsp:txXfrm>
    </dsp:sp>
    <dsp:sp modelId="{38D24ECE-2B19-44F0-BBD3-7B9291970230}">
      <dsp:nvSpPr>
        <dsp:cNvPr id="0" name=""/>
        <dsp:cNvSpPr/>
      </dsp:nvSpPr>
      <dsp:spPr>
        <a:xfrm>
          <a:off x="3181165" y="414083"/>
          <a:ext cx="886098" cy="6864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900" kern="1200"/>
        </a:p>
      </dsp:txBody>
      <dsp:txXfrm>
        <a:off x="3181165" y="551372"/>
        <a:ext cx="680165" cy="411867"/>
      </dsp:txXfrm>
    </dsp:sp>
    <dsp:sp modelId="{6063FA8A-663B-40A6-84C9-21DB76DE7B4C}">
      <dsp:nvSpPr>
        <dsp:cNvPr id="0" name=""/>
        <dsp:cNvSpPr/>
      </dsp:nvSpPr>
      <dsp:spPr>
        <a:xfrm>
          <a:off x="4435078" y="210106"/>
          <a:ext cx="2757130" cy="1641600"/>
        </a:xfrm>
        <a:prstGeom prst="roundRect">
          <a:avLst>
            <a:gd name="adj" fmla="val 10000"/>
          </a:avLst>
        </a:prstGeom>
        <a:solidFill>
          <a:srgbClr val="00A5E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 err="1"/>
            <a:t>Planning</a:t>
          </a:r>
          <a:endParaRPr lang="cs-CZ" sz="3800" kern="1200" dirty="0"/>
        </a:p>
      </dsp:txBody>
      <dsp:txXfrm>
        <a:off x="4435078" y="210106"/>
        <a:ext cx="2757130" cy="1094400"/>
      </dsp:txXfrm>
    </dsp:sp>
    <dsp:sp modelId="{2D8A40BC-C9F2-4E3D-B76B-8502ADFC68C1}">
      <dsp:nvSpPr>
        <dsp:cNvPr id="0" name=""/>
        <dsp:cNvSpPr/>
      </dsp:nvSpPr>
      <dsp:spPr>
        <a:xfrm>
          <a:off x="4999791" y="1304506"/>
          <a:ext cx="2757130" cy="29176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•"/>
          </a:pPr>
          <a:r>
            <a:rPr lang="en-GB" sz="18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define stages &amp; keep evidence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time-blocks (work &amp; rest)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include rewards for intermediate goal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have a buffer for unexpected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set priorities</a:t>
          </a:r>
        </a:p>
      </dsp:txBody>
      <dsp:txXfrm>
        <a:off x="5080545" y="1385260"/>
        <a:ext cx="2595622" cy="2756179"/>
      </dsp:txXfrm>
    </dsp:sp>
    <dsp:sp modelId="{93101B40-3DEE-488E-901B-2358613BF21B}">
      <dsp:nvSpPr>
        <dsp:cNvPr id="0" name=""/>
        <dsp:cNvSpPr/>
      </dsp:nvSpPr>
      <dsp:spPr>
        <a:xfrm>
          <a:off x="7610179" y="414083"/>
          <a:ext cx="886098" cy="6864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900" kern="1200"/>
        </a:p>
      </dsp:txBody>
      <dsp:txXfrm>
        <a:off x="7610179" y="551372"/>
        <a:ext cx="680165" cy="411867"/>
      </dsp:txXfrm>
    </dsp:sp>
    <dsp:sp modelId="{BFAAA10C-6AF9-4204-89BE-1D3F0441E845}">
      <dsp:nvSpPr>
        <dsp:cNvPr id="0" name=""/>
        <dsp:cNvSpPr/>
      </dsp:nvSpPr>
      <dsp:spPr>
        <a:xfrm>
          <a:off x="8864092" y="210106"/>
          <a:ext cx="2757130" cy="1641600"/>
        </a:xfrm>
        <a:prstGeom prst="roundRect">
          <a:avLst>
            <a:gd name="adj" fmla="val 10000"/>
          </a:avLst>
        </a:prstGeom>
        <a:solidFill>
          <a:srgbClr val="4A4A4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 err="1"/>
            <a:t>Executing</a:t>
          </a:r>
          <a:endParaRPr lang="cs-CZ" sz="3800" kern="1200" dirty="0"/>
        </a:p>
      </dsp:txBody>
      <dsp:txXfrm>
        <a:off x="8864092" y="210106"/>
        <a:ext cx="2757130" cy="1094400"/>
      </dsp:txXfrm>
    </dsp:sp>
    <dsp:sp modelId="{7A87936A-BA47-41CB-BEE4-E2435F78FA37}">
      <dsp:nvSpPr>
        <dsp:cNvPr id="0" name=""/>
        <dsp:cNvSpPr/>
      </dsp:nvSpPr>
      <dsp:spPr>
        <a:xfrm>
          <a:off x="9434869" y="1270631"/>
          <a:ext cx="2757130" cy="29176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noProof="0" dirty="0"/>
            <a:t>be efficient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noProof="0" dirty="0"/>
            <a:t>set boundaries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noProof="0" dirty="0"/>
            <a:t>be positive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noProof="0" dirty="0" err="1"/>
            <a:t>keep</a:t>
          </a:r>
          <a:r>
            <a:rPr lang="cs-CZ" sz="1800" kern="1200" noProof="0" dirty="0"/>
            <a:t> </a:t>
          </a:r>
          <a:r>
            <a:rPr lang="cs-CZ" sz="1800" kern="1200" noProof="0" dirty="0" err="1"/>
            <a:t>reviewing</a:t>
          </a:r>
          <a:r>
            <a:rPr lang="cs-CZ" sz="1800" kern="1200" noProof="0" dirty="0"/>
            <a:t> </a:t>
          </a:r>
          <a:r>
            <a:rPr lang="cs-CZ" sz="1800" kern="1200" noProof="0" dirty="0" err="1"/>
            <a:t>both</a:t>
          </a:r>
          <a:r>
            <a:rPr lang="cs-CZ" sz="1800" kern="1200" noProof="0" dirty="0"/>
            <a:t> </a:t>
          </a:r>
          <a:r>
            <a:rPr lang="cs-CZ" sz="1800" kern="1200" noProof="0" dirty="0" err="1"/>
            <a:t>ultimate</a:t>
          </a:r>
          <a:r>
            <a:rPr lang="cs-CZ" sz="1800" kern="1200" noProof="0" dirty="0"/>
            <a:t> and </a:t>
          </a:r>
          <a:r>
            <a:rPr lang="cs-CZ" sz="1800" kern="1200" noProof="0" dirty="0" err="1"/>
            <a:t>intermediate</a:t>
          </a:r>
          <a:r>
            <a:rPr lang="cs-CZ" sz="1800" kern="1200" noProof="0" dirty="0"/>
            <a:t> </a:t>
          </a:r>
          <a:r>
            <a:rPr lang="cs-CZ" sz="1800" kern="1200" noProof="0" dirty="0" err="1"/>
            <a:t>goals</a:t>
          </a:r>
          <a:r>
            <a:rPr lang="cs-CZ" sz="1800" kern="1200" noProof="0" dirty="0"/>
            <a:t> and </a:t>
          </a:r>
          <a:r>
            <a:rPr lang="en-GB" sz="1800" kern="1200" noProof="0" dirty="0"/>
            <a:t>update if necessary</a:t>
          </a:r>
        </a:p>
      </dsp:txBody>
      <dsp:txXfrm>
        <a:off x="9515623" y="1351385"/>
        <a:ext cx="2595622" cy="2756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A0FE01B-DBF4-4923-9DB6-F1FC022D7C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5347C31-A259-4B90-9B89-E68C9BC079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06DCE-0EF7-45D3-80F9-709CD1B8418C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F7A2305-0027-4A1C-AD67-A1767AAD8B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885526D-9FCA-4178-A65E-5DDC9588BA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D8476-C057-42FE-8020-F995D82AA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467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60DB7-67B8-4C9B-B1B0-F0BFFC6048ED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2405-0F85-4E92-9F5C-E2FE2DB9A6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671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22405-0F85-4E92-9F5C-E2FE2DB9A6F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636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22405-0F85-4E92-9F5C-E2FE2DB9A6F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011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22405-0F85-4E92-9F5C-E2FE2DB9A6F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704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22405-0F85-4E92-9F5C-E2FE2DB9A6F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438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22405-0F85-4E92-9F5C-E2FE2DB9A6F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230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22405-0F85-4E92-9F5C-E2FE2DB9A6F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238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22405-0F85-4E92-9F5C-E2FE2DB9A6F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861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0BA3F175-6B74-46FC-A690-6F7A9E7826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975953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err="1"/>
              <a:t>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FBB8144F-22A8-42E6-93DC-373FCBE9837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872403"/>
            <a:ext cx="10515600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err="1"/>
              <a:t>Subtitle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9" name="Zástupný text 2">
            <a:extLst>
              <a:ext uri="{FF2B5EF4-FFF2-40B4-BE49-F238E27FC236}">
                <a16:creationId xmlns:a16="http://schemas.microsoft.com/office/drawing/2014/main" id="{BF02F195-D888-4581-96B8-A29D817DBA7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1850" y="5668966"/>
            <a:ext cx="10521950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B1006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Name and </a:t>
            </a:r>
            <a:r>
              <a:rPr lang="cs-CZ" dirty="0" err="1"/>
              <a:t>surname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author</a:t>
            </a:r>
            <a:endParaRPr lang="cs-CZ" dirty="0"/>
          </a:p>
        </p:txBody>
      </p:sp>
      <p:sp>
        <p:nvSpPr>
          <p:cNvPr id="10" name="Zástupný text 2">
            <a:extLst>
              <a:ext uri="{FF2B5EF4-FFF2-40B4-BE49-F238E27FC236}">
                <a16:creationId xmlns:a16="http://schemas.microsoft.com/office/drawing/2014/main" id="{4967EA19-58C2-424C-9B81-C82D34D2316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31850" y="5997220"/>
            <a:ext cx="10521950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4A4A4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Name </a:t>
            </a:r>
            <a:r>
              <a:rPr lang="cs-CZ" dirty="0" err="1"/>
              <a:t>of</a:t>
            </a:r>
            <a:r>
              <a:rPr lang="cs-CZ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105417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5CB4D-7416-4123-83CE-C769D1CEF9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998F7-E90D-471F-891C-0FD12349B8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F5FE98-251D-4D3C-B8B7-DADD6DEB868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90EA42-058E-4D22-B615-D930D64C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8A484A-2BA3-41B7-86CF-5D3F9304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1B4CD1-4B53-455D-AE40-D95A24E4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1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97884-28AE-4700-9C13-68750D37E9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173077C-429C-4C0E-8F05-9FFAC62D1430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Picture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844AFA-992F-4BE4-ABDB-10F592A4413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442129-45B5-4C81-B28A-AA85D4F4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712F59-4F02-4916-92FC-440DB3FE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93627A-E54A-4DF9-9A32-88F06F6E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21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AD280-0FEB-422D-9545-DF11A2C6C8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9053D2-A965-461D-AF02-87E3E6FA8627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2D64A8-F4F7-422C-942F-F0172F554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56C39E-CEDD-43DE-BEDB-8FFB054C8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5DB8F4-69A1-4474-B69F-8F78FC120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53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890254B-80D5-4BEE-B4A1-5837DB5E91B8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1021079"/>
            <a:ext cx="2628900" cy="5155884"/>
          </a:xfrm>
        </p:spPr>
        <p:txBody>
          <a:bodyPr vert="eaVert"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EAB0B4A-3C8A-4535-BD22-ACF057EEFC49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021079"/>
            <a:ext cx="7734300" cy="5155883"/>
          </a:xfrm>
        </p:spPr>
        <p:txBody>
          <a:bodyPr vert="eaVert"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DA35CD-E8E4-4C4C-AF96-D5C4BAB8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789759-0184-4DA8-BF39-B34069CD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1126D9-9E62-4220-80F6-A6508032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67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0BA3F175-6B74-46FC-A690-6F7A9E7826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975953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err="1"/>
              <a:t>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FBB8144F-22A8-42E6-93DC-373FCBE9837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872403"/>
            <a:ext cx="10515600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err="1"/>
              <a:t>Subtitle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9" name="Zástupný text 2">
            <a:extLst>
              <a:ext uri="{FF2B5EF4-FFF2-40B4-BE49-F238E27FC236}">
                <a16:creationId xmlns:a16="http://schemas.microsoft.com/office/drawing/2014/main" id="{BF02F195-D888-4581-96B8-A29D817DBA7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1850" y="5621341"/>
            <a:ext cx="10521950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Name and </a:t>
            </a:r>
            <a:r>
              <a:rPr lang="cs-CZ" dirty="0" err="1"/>
              <a:t>surname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author</a:t>
            </a:r>
            <a:endParaRPr lang="cs-CZ" dirty="0"/>
          </a:p>
        </p:txBody>
      </p:sp>
      <p:sp>
        <p:nvSpPr>
          <p:cNvPr id="10" name="Zástupný text 2">
            <a:extLst>
              <a:ext uri="{FF2B5EF4-FFF2-40B4-BE49-F238E27FC236}">
                <a16:creationId xmlns:a16="http://schemas.microsoft.com/office/drawing/2014/main" id="{4967EA19-58C2-424C-9B81-C82D34D2316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31850" y="5997220"/>
            <a:ext cx="10521950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name.surname@vse.cz</a:t>
            </a:r>
          </a:p>
        </p:txBody>
      </p:sp>
    </p:spTree>
    <p:extLst>
      <p:ext uri="{BB962C8B-B14F-4D97-AF65-F5344CB8AC3E}">
        <p14:creationId xmlns:p14="http://schemas.microsoft.com/office/powerpoint/2010/main" val="57753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EBE9D-4844-416F-A47B-E71F5CB393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100015"/>
            <a:ext cx="12192000" cy="689952"/>
          </a:xfrm>
        </p:spPr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471AA-641D-48E4-895F-2C70DDA447D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1924050"/>
            <a:ext cx="12192000" cy="4432300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1239B-9FE1-4DB1-BD79-B7D38D33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E641A-DC32-4DD9-8307-46D9DFF5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2F49C3-090D-4190-9CE2-36066030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96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AB441-3D76-4218-81BE-D7E4F3F92A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F63F-E322-46AC-A5C6-E1540E1BD2F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39DC5B-E1B0-4FCB-9D9A-C6471A28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462326-6725-45D6-8FAC-124BEDCD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2F161-156E-4802-8F1B-078DF89F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16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A8AAD-C4A1-48ED-8D79-3AB4069FE7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D2D865-A902-4D7C-A0B5-B2C4BB1953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5CC91-7444-4FBB-B6F3-3E6FBD5B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5772A-E403-4DD1-B232-954A3547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89E5D0-757E-45AA-8FEA-238040FB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2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01FF8-98E7-49CB-8B33-E139EF39ED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276E-A998-4BB7-B53A-49EC37A4100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4"/>
            <a:ext cx="5181600" cy="4530725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672645-DFF8-41C8-8BAC-5F24D188FE2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530724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3C31C8-960E-4A18-BC09-35D75D58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33D9D5-2EC6-4E2A-AA85-6FCF97D65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F1E174-D347-4AB1-95DE-ECA0F485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112A9-1FE6-4496-81B4-0842D25D88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012825"/>
            <a:ext cx="10515600" cy="1325563"/>
          </a:xfrm>
        </p:spPr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9BFB9E-5D3E-46B3-ABDB-B7E57DAC617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502C15-7789-4EE7-A643-5A633ABA3C1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F85072-0475-4304-BE03-A72EA7AC393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1610A2-3C29-4B70-AF60-C2A3EBCE309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C164E5-0EFB-46F1-BB95-CBBAC80C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FD1153-99E6-4ECA-BF33-0E377D33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282298-48D6-4F29-8798-A54B0577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21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66D0A4D5-BA9C-4FF3-8DED-5DC2BE4CD096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14053716"/>
              </p:ext>
            </p:extLst>
          </p:nvPr>
        </p:nvGraphicFramePr>
        <p:xfrm>
          <a:off x="838200" y="1990725"/>
          <a:ext cx="10372724" cy="414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951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841DB2C-4E87-4F77-9936-DB53842AFF3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55594087"/>
              </p:ext>
            </p:extLst>
          </p:nvPr>
        </p:nvGraphicFramePr>
        <p:xfrm>
          <a:off x="838201" y="2152650"/>
          <a:ext cx="10372722" cy="360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14">
                  <a:extLst>
                    <a:ext uri="{9D8B030D-6E8A-4147-A177-3AD203B41FA5}">
                      <a16:colId xmlns:a16="http://schemas.microsoft.com/office/drawing/2014/main" val="1219353005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463552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36048962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24215458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4556206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0406489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769508777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3799914238"/>
                    </a:ext>
                  </a:extLst>
                </a:gridCol>
                <a:gridCol w="1173410">
                  <a:extLst>
                    <a:ext uri="{9D8B030D-6E8A-4147-A177-3AD203B41FA5}">
                      <a16:colId xmlns:a16="http://schemas.microsoft.com/office/drawing/2014/main" val="1835371581"/>
                    </a:ext>
                  </a:extLst>
                </a:gridCol>
              </a:tblGrid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0454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12970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3975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37182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19941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95225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94286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2544"/>
                  </a:ext>
                </a:extLst>
              </a:tr>
            </a:tbl>
          </a:graphicData>
        </a:graphic>
      </p:graphicFrame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</p:spTree>
    <p:extLst>
      <p:ext uri="{BB962C8B-B14F-4D97-AF65-F5344CB8AC3E}">
        <p14:creationId xmlns:p14="http://schemas.microsoft.com/office/powerpoint/2010/main" val="322415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5.png"/><Relationship Id="rId18" Type="http://schemas.openxmlformats.org/officeDocument/2006/relationships/image" Target="../media/image10.sv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8.sv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6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BA3F3A80-FEE6-4FFD-B932-44AD9C6EA94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50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A4A4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B10062"/>
        </a:buClr>
        <a:buFont typeface="Arial" panose="020B0604020202020204" pitchFamily="34" charset="0"/>
        <a:buChar char="•"/>
        <a:defRPr sz="2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4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0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0827B369-5C4F-458F-9B5E-3B2E23D50A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58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D6C2D6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6C2D6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6C2D6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6C2D6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6C2D6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756DAA84-29FE-419E-B0FC-30B6B82CCD8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5A51F13B-6B63-468B-86C5-24BF19FE5BB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414199" y="360250"/>
            <a:ext cx="201673" cy="201673"/>
          </a:xfrm>
          <a:prstGeom prst="rect">
            <a:avLst/>
          </a:prstGeom>
        </p:spPr>
      </p:pic>
      <p:pic>
        <p:nvPicPr>
          <p:cNvPr id="10" name="Grafický objekt 9">
            <a:extLst>
              <a:ext uri="{FF2B5EF4-FFF2-40B4-BE49-F238E27FC236}">
                <a16:creationId xmlns:a16="http://schemas.microsoft.com/office/drawing/2014/main" id="{EB9DA92F-8316-43D7-9D6B-6841A13DC005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329146" y="360250"/>
            <a:ext cx="201673" cy="201673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68403B65-A3E4-4EA5-A348-D73A327280A2}"/>
              </a:ext>
            </a:extLst>
          </p:cNvPr>
          <p:cNvSpPr txBox="1"/>
          <p:nvPr userDrawn="1"/>
        </p:nvSpPr>
        <p:spPr>
          <a:xfrm>
            <a:off x="10523310" y="299367"/>
            <a:ext cx="1319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rgbClr val="B10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ffu.vse</a:t>
            </a:r>
            <a:endParaRPr lang="cs-CZ" sz="1600" dirty="0">
              <a:solidFill>
                <a:srgbClr val="B10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CDCD643-C700-45E8-8816-DD3D4AEF500E}"/>
              </a:ext>
            </a:extLst>
          </p:cNvPr>
          <p:cNvSpPr txBox="1"/>
          <p:nvPr userDrawn="1"/>
        </p:nvSpPr>
        <p:spPr>
          <a:xfrm>
            <a:off x="8599751" y="299367"/>
            <a:ext cx="2076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400" dirty="0">
                <a:solidFill>
                  <a:srgbClr val="B10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ffu.vse.cz/english</a:t>
            </a:r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A972C7-80EA-4001-A2C8-48457C78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A64F96-20EB-4338-812A-2CF45FA87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924050"/>
            <a:ext cx="12192000" cy="4432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9455D-C2AF-42AF-A377-1FD957033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329ADC-2255-4EF3-B5C0-B90829E78CD9}" type="datetimeFigureOut">
              <a:rPr lang="cs-CZ" smtClean="0"/>
              <a:pPr/>
              <a:t>25.03.2023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8892D-BE40-4B7B-98A7-1B108AC51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06528-E83B-4FF2-81FD-6E1ED0DE8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371" y="6356350"/>
            <a:ext cx="2643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5CA258-668E-4A85-A197-2757C3BEE154}" type="slidenum">
              <a:rPr lang="cs-CZ" smtClean="0"/>
              <a:pPr/>
              <a:t>‹#›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nadpis 1">
            <a:extLst>
              <a:ext uri="{FF2B5EF4-FFF2-40B4-BE49-F238E27FC236}">
                <a16:creationId xmlns:a16="http://schemas.microsoft.com/office/drawing/2014/main" id="{D10A3706-260F-4282-8A81-582AB3112380}"/>
              </a:ext>
            </a:extLst>
          </p:cNvPr>
          <p:cNvSpPr txBox="1">
            <a:spLocks/>
          </p:cNvSpPr>
          <p:nvPr userDrawn="1"/>
        </p:nvSpPr>
        <p:spPr>
          <a:xfrm>
            <a:off x="11872452" y="6386024"/>
            <a:ext cx="387350" cy="452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C4F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166024C8-F27F-4469-B950-3CAEC9128C7E}" type="slidenum">
              <a:rPr lang="cs-CZ" sz="1200" smtClean="0">
                <a:solidFill>
                  <a:schemeClr val="bg1"/>
                </a:solidFill>
              </a:rPr>
              <a:pPr algn="ctr"/>
              <a:t>‹#›</a:t>
            </a:fld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20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B1006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B1006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fua.vse.cz/english/prochazka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6EB583E-5F17-4A3F-9985-99E2A0B3E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975953"/>
            <a:ext cx="11353801" cy="1046220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B61C6D"/>
                </a:solidFill>
              </a:rPr>
              <a:t>Time management </a:t>
            </a:r>
            <a:r>
              <a:rPr lang="cs-CZ" sz="4400" dirty="0" err="1">
                <a:solidFill>
                  <a:srgbClr val="B61C6D"/>
                </a:solidFill>
              </a:rPr>
              <a:t>of</a:t>
            </a:r>
            <a:r>
              <a:rPr lang="cs-CZ" sz="4400" dirty="0">
                <a:solidFill>
                  <a:srgbClr val="B61C6D"/>
                </a:solidFill>
              </a:rPr>
              <a:t> a PhD study</a:t>
            </a:r>
            <a:endParaRPr lang="cs-CZ" dirty="0">
              <a:solidFill>
                <a:srgbClr val="B10062"/>
              </a:solidFill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126061E-1BE8-4DB8-A587-DAD53B0F1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3125088"/>
            <a:ext cx="10736943" cy="813654"/>
          </a:xfrm>
        </p:spPr>
        <p:txBody>
          <a:bodyPr/>
          <a:lstStyle/>
          <a:p>
            <a:r>
              <a:rPr lang="cs-CZ" dirty="0" err="1"/>
              <a:t>Poznan</a:t>
            </a:r>
            <a:r>
              <a:rPr lang="cs-CZ" dirty="0"/>
              <a:t> University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Economics</a:t>
            </a:r>
            <a:r>
              <a:rPr lang="cs-CZ" dirty="0"/>
              <a:t> and Business, </a:t>
            </a:r>
            <a:r>
              <a:rPr lang="cs-CZ" dirty="0" err="1"/>
              <a:t>Friday</a:t>
            </a:r>
            <a:r>
              <a:rPr lang="cs-CZ" dirty="0"/>
              <a:t> 31 </a:t>
            </a:r>
            <a:r>
              <a:rPr lang="cs-CZ" dirty="0" err="1"/>
              <a:t>March</a:t>
            </a:r>
            <a:r>
              <a:rPr lang="cs-CZ" dirty="0"/>
              <a:t> 2023</a:t>
            </a:r>
            <a:endParaRPr lang="en-GB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42BF5E37-AE19-4ED1-AE69-5ABDA75ED3E3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David Procházka</a:t>
            </a:r>
            <a:endParaRPr 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CC8B296D-8E42-48AA-A85F-DABFEE084882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Accounting</a:t>
            </a:r>
            <a:r>
              <a:rPr lang="cs-CZ" dirty="0"/>
              <a:t> and Auditing</a:t>
            </a:r>
          </a:p>
        </p:txBody>
      </p:sp>
    </p:spTree>
    <p:extLst>
      <p:ext uri="{BB962C8B-B14F-4D97-AF65-F5344CB8AC3E}">
        <p14:creationId xmlns:p14="http://schemas.microsoft.com/office/powerpoint/2010/main" val="147060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960C7149-4D33-4563-BCFB-FE6334453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99878"/>
            <a:ext cx="11263746" cy="1817595"/>
          </a:xfrm>
        </p:spPr>
        <p:txBody>
          <a:bodyPr>
            <a:normAutofit/>
          </a:bodyPr>
          <a:lstStyle/>
          <a:p>
            <a:r>
              <a:rPr lang="cs-CZ" dirty="0"/>
              <a:t>Basic </a:t>
            </a:r>
            <a:r>
              <a:rPr lang="cs-CZ" dirty="0" err="1"/>
              <a:t>principles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69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26707"/>
            <a:ext cx="12192000" cy="777875"/>
          </a:xfrm>
        </p:spPr>
        <p:txBody>
          <a:bodyPr>
            <a:noAutofit/>
          </a:bodyPr>
          <a:lstStyle/>
          <a:p>
            <a:pPr algn="l"/>
            <a:r>
              <a:rPr lang="cs-CZ" dirty="0" err="1">
                <a:solidFill>
                  <a:srgbClr val="B61C6D"/>
                </a:solidFill>
              </a:rPr>
              <a:t>Motivation</a:t>
            </a:r>
            <a:r>
              <a:rPr lang="cs-CZ" dirty="0">
                <a:solidFill>
                  <a:srgbClr val="B61C6D"/>
                </a:solidFill>
              </a:rPr>
              <a:t> </a:t>
            </a:r>
            <a:r>
              <a:rPr lang="cs-CZ" dirty="0" err="1">
                <a:solidFill>
                  <a:srgbClr val="B61C6D"/>
                </a:solidFill>
              </a:rPr>
              <a:t>for</a:t>
            </a:r>
            <a:r>
              <a:rPr lang="cs-CZ" dirty="0">
                <a:solidFill>
                  <a:srgbClr val="B61C6D"/>
                </a:solidFill>
              </a:rPr>
              <a:t> a PhD study</a:t>
            </a:r>
            <a:endParaRPr lang="en-GB" dirty="0">
              <a:solidFill>
                <a:srgbClr val="B61C6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33092"/>
            <a:ext cx="12192000" cy="4323258"/>
          </a:xfrm>
        </p:spPr>
        <p:txBody>
          <a:bodyPr>
            <a:normAutofit/>
          </a:bodyPr>
          <a:lstStyle/>
          <a:p>
            <a:r>
              <a:rPr lang="en-GB" dirty="0"/>
              <a:t>Different motivations:</a:t>
            </a:r>
          </a:p>
          <a:p>
            <a:pPr lvl="1"/>
            <a:r>
              <a:rPr lang="en-GB" sz="2800" dirty="0"/>
              <a:t>Interested in exploring</a:t>
            </a:r>
            <a:endParaRPr lang="en-GB" sz="2800" dirty="0">
              <a:sym typeface="Wingdings" panose="05000000000000000000" pitchFamily="2" charset="2"/>
            </a:endParaRPr>
          </a:p>
          <a:p>
            <a:pPr lvl="1"/>
            <a:r>
              <a:rPr lang="en-GB" sz="2800" dirty="0">
                <a:sym typeface="Wingdings" panose="05000000000000000000" pitchFamily="2" charset="2"/>
              </a:rPr>
              <a:t>Like working with people &amp; helping them to develop their knowledge and skills</a:t>
            </a:r>
          </a:p>
          <a:p>
            <a:pPr lvl="1"/>
            <a:r>
              <a:rPr lang="en-GB" sz="2800" dirty="0">
                <a:sym typeface="Wingdings" panose="05000000000000000000" pitchFamily="2" charset="2"/>
              </a:rPr>
              <a:t>Love a student‘s life</a:t>
            </a:r>
          </a:p>
          <a:p>
            <a:pPr lvl="1"/>
            <a:r>
              <a:rPr lang="en-GB" sz="2800" dirty="0">
                <a:sym typeface="Wingdings" panose="05000000000000000000" pitchFamily="2" charset="2"/>
              </a:rPr>
              <a:t>Not satisfied with job</a:t>
            </a:r>
          </a:p>
          <a:p>
            <a:r>
              <a:rPr lang="en-GB" dirty="0"/>
              <a:t>What drives the difference between successful completion and failure?</a:t>
            </a:r>
          </a:p>
          <a:p>
            <a:pPr lvl="1"/>
            <a:r>
              <a:rPr lang="en-GB" sz="2800" dirty="0"/>
              <a:t>Reaction to the expectation gap</a:t>
            </a: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177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26707"/>
            <a:ext cx="12192000" cy="777875"/>
          </a:xfrm>
        </p:spPr>
        <p:txBody>
          <a:bodyPr>
            <a:noAutofit/>
          </a:bodyPr>
          <a:lstStyle/>
          <a:p>
            <a:pPr algn="l"/>
            <a:r>
              <a:rPr lang="cs-CZ" dirty="0" err="1">
                <a:solidFill>
                  <a:srgbClr val="B61C6D"/>
                </a:solidFill>
              </a:rPr>
              <a:t>Drivers</a:t>
            </a:r>
            <a:r>
              <a:rPr lang="cs-CZ" dirty="0">
                <a:solidFill>
                  <a:srgbClr val="B61C6D"/>
                </a:solidFill>
              </a:rPr>
              <a:t> </a:t>
            </a:r>
            <a:r>
              <a:rPr lang="cs-CZ" dirty="0" err="1">
                <a:solidFill>
                  <a:srgbClr val="B61C6D"/>
                </a:solidFill>
              </a:rPr>
              <a:t>of</a:t>
            </a:r>
            <a:r>
              <a:rPr lang="cs-CZ" dirty="0">
                <a:solidFill>
                  <a:srgbClr val="B61C6D"/>
                </a:solidFill>
              </a:rPr>
              <a:t> </a:t>
            </a:r>
            <a:r>
              <a:rPr lang="cs-CZ" dirty="0" err="1">
                <a:solidFill>
                  <a:srgbClr val="B61C6D"/>
                </a:solidFill>
              </a:rPr>
              <a:t>the</a:t>
            </a:r>
            <a:r>
              <a:rPr lang="cs-CZ" dirty="0">
                <a:solidFill>
                  <a:srgbClr val="B61C6D"/>
                </a:solidFill>
              </a:rPr>
              <a:t> </a:t>
            </a:r>
            <a:r>
              <a:rPr lang="cs-CZ" dirty="0" err="1">
                <a:solidFill>
                  <a:srgbClr val="B61C6D"/>
                </a:solidFill>
              </a:rPr>
              <a:t>expectation</a:t>
            </a:r>
            <a:r>
              <a:rPr lang="cs-CZ" dirty="0">
                <a:solidFill>
                  <a:srgbClr val="B61C6D"/>
                </a:solidFill>
              </a:rPr>
              <a:t> gap</a:t>
            </a:r>
            <a:endParaRPr lang="en-GB" dirty="0">
              <a:solidFill>
                <a:srgbClr val="B61C6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33092"/>
            <a:ext cx="12192000" cy="4323258"/>
          </a:xfrm>
        </p:spPr>
        <p:txBody>
          <a:bodyPr>
            <a:normAutofit/>
          </a:bodyPr>
          <a:lstStyle/>
          <a:p>
            <a:r>
              <a:rPr lang="en-GB" sz="2400" dirty="0"/>
              <a:t>PhD study usually combines two perspectives:</a:t>
            </a:r>
          </a:p>
          <a:p>
            <a:pPr lvl="1"/>
            <a:r>
              <a:rPr lang="en-GB" dirty="0"/>
              <a:t>student </a:t>
            </a:r>
            <a:r>
              <a:rPr lang="en-GB" dirty="0">
                <a:sym typeface="Wingdings" panose="05000000000000000000" pitchFamily="2" charset="2"/>
              </a:rPr>
              <a:t> need to learn something (how to do a research project and execute it)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teacher  requires substantial time (esp. in the beginning) to prepare </a:t>
            </a:r>
            <a:r>
              <a:rPr lang="en-GB" dirty="0"/>
              <a:t>(classes &amp; evaluations, but also thesis supervising and administration)</a:t>
            </a:r>
          </a:p>
          <a:p>
            <a:r>
              <a:rPr lang="en-GB" sz="2400" dirty="0"/>
              <a:t>Money: </a:t>
            </a:r>
          </a:p>
          <a:p>
            <a:pPr lvl="1"/>
            <a:r>
              <a:rPr lang="en-GB" dirty="0"/>
              <a:t>PhD programmes usually underfinanced (in CEE in absolute terms, in Western Europe compared to peers)</a:t>
            </a:r>
          </a:p>
          <a:p>
            <a:pPr lvl="1"/>
            <a:r>
              <a:rPr lang="en-GB" dirty="0"/>
              <a:t>only few students do only PhD </a:t>
            </a:r>
            <a:r>
              <a:rPr lang="en-GB" dirty="0">
                <a:sym typeface="Wingdings" panose="05000000000000000000" pitchFamily="2" charset="2"/>
              </a:rPr>
              <a:t> work in business is essential &amp; money matters (high pressure</a:t>
            </a:r>
            <a:r>
              <a:rPr lang="cs-CZ" dirty="0">
                <a:sym typeface="Wingdings" panose="05000000000000000000" pitchFamily="2" charset="2"/>
              </a:rPr>
              <a:t> on </a:t>
            </a:r>
            <a:r>
              <a:rPr lang="cs-CZ" dirty="0" err="1">
                <a:sym typeface="Wingdings" panose="05000000000000000000" pitchFamily="2" charset="2"/>
              </a:rPr>
              <a:t>the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results</a:t>
            </a:r>
            <a:r>
              <a:rPr lang="cs-CZ" dirty="0">
                <a:sym typeface="Wingdings" panose="05000000000000000000" pitchFamily="2" charset="2"/>
              </a:rPr>
              <a:t> and </a:t>
            </a:r>
            <a:r>
              <a:rPr lang="cs-CZ" dirty="0" err="1">
                <a:sym typeface="Wingdings" panose="05000000000000000000" pitchFamily="2" charset="2"/>
              </a:rPr>
              <a:t>potential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tensions</a:t>
            </a:r>
            <a:r>
              <a:rPr lang="en-GB" dirty="0">
                <a:sym typeface="Wingdings" panose="05000000000000000000" pitchFamily="2" charset="2"/>
              </a:rPr>
              <a:t>)</a:t>
            </a:r>
          </a:p>
          <a:p>
            <a:r>
              <a:rPr lang="en-GB" sz="2400" dirty="0">
                <a:sym typeface="Wingdings" panose="05000000000000000000" pitchFamily="2" charset="2"/>
              </a:rPr>
              <a:t>Recognition of </a:t>
            </a:r>
            <a:r>
              <a:rPr lang="cs-CZ" sz="2400" dirty="0" err="1">
                <a:sym typeface="Wingdings" panose="05000000000000000000" pitchFamily="2" charset="2"/>
              </a:rPr>
              <a:t>your</a:t>
            </a:r>
            <a:r>
              <a:rPr lang="cs-CZ" sz="2400" dirty="0">
                <a:sym typeface="Wingdings" panose="05000000000000000000" pitchFamily="2" charset="2"/>
              </a:rPr>
              <a:t> </a:t>
            </a:r>
            <a:r>
              <a:rPr lang="en-GB" sz="2400" dirty="0">
                <a:sym typeface="Wingdings" panose="05000000000000000000" pitchFamily="2" charset="2"/>
              </a:rPr>
              <a:t>university career is not as quick as believed</a:t>
            </a:r>
            <a:endParaRPr lang="en-GB" sz="2400" dirty="0"/>
          </a:p>
          <a:p>
            <a:endParaRPr lang="cs-CZ" sz="2000" dirty="0"/>
          </a:p>
          <a:p>
            <a:pPr lvl="1"/>
            <a:endParaRPr lang="cs-CZ" sz="2000" dirty="0"/>
          </a:p>
          <a:p>
            <a:endParaRPr lang="cs-CZ" sz="2400" dirty="0"/>
          </a:p>
          <a:p>
            <a:endParaRPr lang="cs-CZ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4279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26707"/>
            <a:ext cx="12192000" cy="777875"/>
          </a:xfrm>
        </p:spPr>
        <p:txBody>
          <a:bodyPr>
            <a:noAutofit/>
          </a:bodyPr>
          <a:lstStyle/>
          <a:p>
            <a:pPr algn="l"/>
            <a:r>
              <a:rPr lang="cs-CZ" dirty="0">
                <a:solidFill>
                  <a:srgbClr val="B61C6D"/>
                </a:solidFill>
              </a:rPr>
              <a:t>Basic </a:t>
            </a:r>
            <a:r>
              <a:rPr lang="cs-CZ" dirty="0" err="1">
                <a:solidFill>
                  <a:srgbClr val="B61C6D"/>
                </a:solidFill>
              </a:rPr>
              <a:t>principles</a:t>
            </a:r>
            <a:r>
              <a:rPr lang="cs-CZ" dirty="0">
                <a:solidFill>
                  <a:srgbClr val="B61C6D"/>
                </a:solidFill>
              </a:rPr>
              <a:t> </a:t>
            </a:r>
            <a:r>
              <a:rPr lang="cs-CZ" dirty="0" err="1">
                <a:solidFill>
                  <a:srgbClr val="B61C6D"/>
                </a:solidFill>
              </a:rPr>
              <a:t>of</a:t>
            </a:r>
            <a:r>
              <a:rPr lang="cs-CZ" dirty="0">
                <a:solidFill>
                  <a:srgbClr val="B61C6D"/>
                </a:solidFill>
              </a:rPr>
              <a:t> </a:t>
            </a:r>
            <a:r>
              <a:rPr lang="cs-CZ" dirty="0" err="1">
                <a:solidFill>
                  <a:srgbClr val="B61C6D"/>
                </a:solidFill>
              </a:rPr>
              <a:t>time</a:t>
            </a:r>
            <a:r>
              <a:rPr lang="cs-CZ" dirty="0">
                <a:solidFill>
                  <a:srgbClr val="B61C6D"/>
                </a:solidFill>
              </a:rPr>
              <a:t> management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9F5FB3FE-A2C4-2F4F-EF50-27661A4EBD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681113"/>
              </p:ext>
            </p:extLst>
          </p:nvPr>
        </p:nvGraphicFramePr>
        <p:xfrm>
          <a:off x="0" y="1924050"/>
          <a:ext cx="12192000" cy="443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733521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26707"/>
            <a:ext cx="12192000" cy="777875"/>
          </a:xfrm>
        </p:spPr>
        <p:txBody>
          <a:bodyPr>
            <a:noAutofit/>
          </a:bodyPr>
          <a:lstStyle/>
          <a:p>
            <a:pPr algn="l"/>
            <a:r>
              <a:rPr lang="cs-CZ" dirty="0">
                <a:solidFill>
                  <a:srgbClr val="B61C6D"/>
                </a:solidFill>
              </a:rPr>
              <a:t>PhD </a:t>
            </a:r>
            <a:r>
              <a:rPr lang="cs-CZ" dirty="0" err="1">
                <a:solidFill>
                  <a:srgbClr val="B61C6D"/>
                </a:solidFill>
              </a:rPr>
              <a:t>planning</a:t>
            </a:r>
            <a:r>
              <a:rPr lang="cs-CZ" dirty="0">
                <a:solidFill>
                  <a:srgbClr val="B61C6D"/>
                </a:solidFill>
              </a:rPr>
              <a:t> </a:t>
            </a:r>
            <a:r>
              <a:rPr lang="cs-CZ" dirty="0" err="1">
                <a:solidFill>
                  <a:srgbClr val="B61C6D"/>
                </a:solidFill>
              </a:rPr>
              <a:t>schedule</a:t>
            </a:r>
            <a:r>
              <a:rPr lang="cs-CZ" dirty="0">
                <a:solidFill>
                  <a:srgbClr val="B61C6D"/>
                </a:solidFill>
              </a:rPr>
              <a:t> (</a:t>
            </a:r>
            <a:r>
              <a:rPr lang="cs-CZ" dirty="0" err="1">
                <a:solidFill>
                  <a:srgbClr val="B61C6D"/>
                </a:solidFill>
              </a:rPr>
              <a:t>high</a:t>
            </a:r>
            <a:r>
              <a:rPr lang="cs-CZ" dirty="0">
                <a:solidFill>
                  <a:srgbClr val="B61C6D"/>
                </a:solidFill>
              </a:rPr>
              <a:t>-level)</a:t>
            </a:r>
          </a:p>
        </p:txBody>
      </p:sp>
      <p:graphicFrame>
        <p:nvGraphicFramePr>
          <p:cNvPr id="5" name="Tabulka 6">
            <a:extLst>
              <a:ext uri="{FF2B5EF4-FFF2-40B4-BE49-F238E27FC236}">
                <a16:creationId xmlns:a16="http://schemas.microsoft.com/office/drawing/2014/main" id="{AF281A70-BBAF-9B99-A586-A7E91395D2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851424"/>
              </p:ext>
            </p:extLst>
          </p:nvPr>
        </p:nvGraphicFramePr>
        <p:xfrm>
          <a:off x="0" y="1778908"/>
          <a:ext cx="12192000" cy="4812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969089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394879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934869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8885732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1598610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98871471"/>
                    </a:ext>
                  </a:extLst>
                </a:gridCol>
              </a:tblGrid>
              <a:tr h="760367"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/>
                        <a:t>Year 1</a:t>
                      </a:r>
                    </a:p>
                  </a:txBody>
                  <a:tcPr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/>
                        <a:t>Year 2</a:t>
                      </a:r>
                    </a:p>
                  </a:txBody>
                  <a:tcPr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/>
                        <a:t>Year 3</a:t>
                      </a:r>
                    </a:p>
                  </a:txBody>
                  <a:tcPr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/>
                        <a:t>Year 4</a:t>
                      </a:r>
                    </a:p>
                  </a:txBody>
                  <a:tcPr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/>
                        <a:t>Year 5</a:t>
                      </a:r>
                    </a:p>
                  </a:txBody>
                  <a:tcPr anchor="ctr">
                    <a:solidFill>
                      <a:srgbClr val="B61C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228527"/>
                  </a:ext>
                </a:extLst>
              </a:tr>
              <a:tr h="760367">
                <a:tc>
                  <a:txBody>
                    <a:bodyPr/>
                    <a:lstStyle/>
                    <a:p>
                      <a:pPr algn="l"/>
                      <a:r>
                        <a:rPr lang="en-GB" sz="2400" b="1" noProof="0"/>
                        <a:t>Compulsory courses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noProof="0"/>
                        <a:t>Economics (WS)</a:t>
                      </a:r>
                    </a:p>
                    <a:p>
                      <a:r>
                        <a:rPr lang="en-GB" b="1" noProof="0"/>
                        <a:t>Econometrics (WS)</a:t>
                      </a:r>
                    </a:p>
                    <a:p>
                      <a:r>
                        <a:rPr lang="en-GB" b="1" noProof="0"/>
                        <a:t>Financial reporting (SS)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noProof="0"/>
                        <a:t>Corporate finance (WS)</a:t>
                      </a:r>
                    </a:p>
                    <a:p>
                      <a:r>
                        <a:rPr lang="en-GB" b="1" noProof="0"/>
                        <a:t>Management accounting (WS)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noProof="0"/>
                        <a:t>Doctoral exam (WS)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 noProof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 noProof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64996"/>
                  </a:ext>
                </a:extLst>
              </a:tr>
              <a:tr h="760367">
                <a:tc>
                  <a:txBody>
                    <a:bodyPr/>
                    <a:lstStyle/>
                    <a:p>
                      <a:pPr algn="l"/>
                      <a:r>
                        <a:rPr lang="en-GB" sz="2400" b="1" noProof="0"/>
                        <a:t>Conferences &amp; projects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noProof="0"/>
                        <a:t>ACFA (SS)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noProof="0"/>
                        <a:t>Grant application (WS)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noProof="0"/>
                        <a:t>EAA (SS)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noProof="0"/>
                        <a:t>Grant finalisation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 noProof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 noProof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302640"/>
                  </a:ext>
                </a:extLst>
              </a:tr>
              <a:tr h="760367">
                <a:tc>
                  <a:txBody>
                    <a:bodyPr/>
                    <a:lstStyle/>
                    <a:p>
                      <a:pPr algn="l"/>
                      <a:r>
                        <a:rPr lang="en-GB" sz="2400" b="1" noProof="0"/>
                        <a:t>Papers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 noProof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noProof="0"/>
                        <a:t>Paper 1 (working series home uni)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noProof="0"/>
                        <a:t>Paper 2 (peer reviewed abroad)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noProof="0"/>
                        <a:t>Paper 3 (Wos/Scopus)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 noProof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293750"/>
                  </a:ext>
                </a:extLst>
              </a:tr>
              <a:tr h="760367">
                <a:tc>
                  <a:txBody>
                    <a:bodyPr/>
                    <a:lstStyle/>
                    <a:p>
                      <a:pPr algn="l"/>
                      <a:r>
                        <a:rPr lang="en-GB" sz="2400" b="1" noProof="0"/>
                        <a:t>Thesis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 noProof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noProof="0" dirty="0"/>
                        <a:t>Thesis draft approval (SS)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noProof="0"/>
                        <a:t>First presentation (WS)</a:t>
                      </a:r>
                    </a:p>
                    <a:p>
                      <a:r>
                        <a:rPr lang="en-GB" b="1" noProof="0"/>
                        <a:t>Second presentation (SS)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noProof="0"/>
                        <a:t>Pre-defence (WS)</a:t>
                      </a:r>
                    </a:p>
                    <a:p>
                      <a:r>
                        <a:rPr lang="en-GB" b="1" noProof="0"/>
                        <a:t>Final defence (SS)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noProof="0" dirty="0"/>
                        <a:t>Buffer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721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66983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960C7149-4D33-4563-BCFB-FE6334453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99878"/>
            <a:ext cx="10515601" cy="1782150"/>
          </a:xfrm>
        </p:spPr>
        <p:txBody>
          <a:bodyPr/>
          <a:lstStyle/>
          <a:p>
            <a:r>
              <a:rPr lang="cs-CZ"/>
              <a:t>Thank for your attention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0065B76-3488-4AC6-8F10-A79421B88AEC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David Procházka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784E6CB4-AF12-4B79-B003-E26EE773D11D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831850" y="5997220"/>
            <a:ext cx="10521950" cy="59952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Web: </a:t>
            </a:r>
            <a:r>
              <a:rPr lang="cs-CZ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https://kfua.vse.cz/english/prochazka/</a:t>
            </a:r>
            <a:endParaRPr lang="cs-CZ" dirty="0"/>
          </a:p>
          <a:p>
            <a:r>
              <a:rPr lang="cs-CZ" dirty="0"/>
              <a:t>Email: prochazd@vse.cz </a:t>
            </a:r>
          </a:p>
        </p:txBody>
      </p:sp>
    </p:spTree>
    <p:extLst>
      <p:ext uri="{BB962C8B-B14F-4D97-AF65-F5344CB8AC3E}">
        <p14:creationId xmlns:p14="http://schemas.microsoft.com/office/powerpoint/2010/main" val="152600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pen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EN_16_9.potx" id="{71D18446-B6D7-485B-92FA-4E3FA08D0EB9}" vid="{CBDA1CCD-FA5D-4749-BFBF-E67E09648D4C}"/>
    </a:ext>
  </a:extLst>
</a:theme>
</file>

<file path=ppt/theme/theme2.xml><?xml version="1.0" encoding="utf-8"?>
<a:theme xmlns:a="http://schemas.openxmlformats.org/drawingml/2006/main" name="Final Slide / Sub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EN_16_9.potx" id="{71D18446-B6D7-485B-92FA-4E3FA08D0EB9}" vid="{02E6FF30-7FC8-4724-9EFA-7285E05EC951}"/>
    </a:ext>
  </a:extLst>
</a:theme>
</file>

<file path=ppt/theme/theme3.xml><?xml version="1.0" encoding="utf-8"?>
<a:theme xmlns:a="http://schemas.openxmlformats.org/drawingml/2006/main" name="Normal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EN_16_9.potx" id="{71D18446-B6D7-485B-92FA-4E3FA08D0EB9}" vid="{0CC78749-E243-4DE6-B8C5-5CDF92079B0E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FFU_EN_16_9</Template>
  <TotalTime>2252</TotalTime>
  <Words>403</Words>
  <Application>Microsoft Office PowerPoint</Application>
  <PresentationFormat>Širokoúhlá obrazovka</PresentationFormat>
  <Paragraphs>81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Opening slide</vt:lpstr>
      <vt:lpstr>Final Slide / Subtitle</vt:lpstr>
      <vt:lpstr>Normal slide</vt:lpstr>
      <vt:lpstr>Time management of a PhD study</vt:lpstr>
      <vt:lpstr>Basic principles</vt:lpstr>
      <vt:lpstr>Motivation for a PhD study</vt:lpstr>
      <vt:lpstr>Drivers of the expectation gap</vt:lpstr>
      <vt:lpstr>Basic principles of time management</vt:lpstr>
      <vt:lpstr>PhD planning schedule (high-level)</vt:lpstr>
      <vt:lpstr>Thank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IFRS 9: Financial instrument</dc:title>
  <dc:creator>DaPr</dc:creator>
  <cp:lastModifiedBy>David Procházka</cp:lastModifiedBy>
  <cp:revision>86</cp:revision>
  <cp:lastPrinted>2021-12-17T11:39:32Z</cp:lastPrinted>
  <dcterms:created xsi:type="dcterms:W3CDTF">2020-12-10T20:32:03Z</dcterms:created>
  <dcterms:modified xsi:type="dcterms:W3CDTF">2023-03-25T12:05:48Z</dcterms:modified>
</cp:coreProperties>
</file>