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6" r:id="rId2"/>
    <p:sldMasterId id="2147483662" r:id="rId3"/>
  </p:sldMasterIdLst>
  <p:notesMasterIdLst>
    <p:notesMasterId r:id="rId40"/>
  </p:notesMasterIdLst>
  <p:handoutMasterIdLst>
    <p:handoutMasterId r:id="rId41"/>
  </p:handoutMasterIdLst>
  <p:sldIdLst>
    <p:sldId id="266" r:id="rId4"/>
    <p:sldId id="323" r:id="rId5"/>
    <p:sldId id="268" r:id="rId6"/>
    <p:sldId id="312" r:id="rId7"/>
    <p:sldId id="311" r:id="rId8"/>
    <p:sldId id="305" r:id="rId9"/>
    <p:sldId id="306" r:id="rId10"/>
    <p:sldId id="307" r:id="rId11"/>
    <p:sldId id="314" r:id="rId12"/>
    <p:sldId id="325" r:id="rId13"/>
    <p:sldId id="326" r:id="rId14"/>
    <p:sldId id="260" r:id="rId15"/>
    <p:sldId id="329" r:id="rId16"/>
    <p:sldId id="327" r:id="rId17"/>
    <p:sldId id="328" r:id="rId18"/>
    <p:sldId id="262" r:id="rId19"/>
    <p:sldId id="324" r:id="rId20"/>
    <p:sldId id="258" r:id="rId21"/>
    <p:sldId id="316" r:id="rId22"/>
    <p:sldId id="317" r:id="rId23"/>
    <p:sldId id="330" r:id="rId24"/>
    <p:sldId id="313" r:id="rId25"/>
    <p:sldId id="315" r:id="rId26"/>
    <p:sldId id="308" r:id="rId27"/>
    <p:sldId id="259" r:id="rId28"/>
    <p:sldId id="261" r:id="rId29"/>
    <p:sldId id="331" r:id="rId30"/>
    <p:sldId id="332" r:id="rId31"/>
    <p:sldId id="333" r:id="rId32"/>
    <p:sldId id="334" r:id="rId33"/>
    <p:sldId id="335" r:id="rId34"/>
    <p:sldId id="318" r:id="rId35"/>
    <p:sldId id="321" r:id="rId36"/>
    <p:sldId id="322" r:id="rId37"/>
    <p:sldId id="320" r:id="rId38"/>
    <p:sldId id="267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EB"/>
    <a:srgbClr val="4A4A49"/>
    <a:srgbClr val="B61C6D"/>
    <a:srgbClr val="EB6608"/>
    <a:srgbClr val="B10062"/>
    <a:srgbClr val="D6C2D6"/>
    <a:srgbClr val="E73088"/>
    <a:srgbClr val="5BC4F1"/>
    <a:srgbClr val="009881"/>
    <a:srgbClr val="006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59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9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Graph name</a:t>
            </a:r>
            <a:endParaRPr lang="cs-CZ" dirty="0"/>
          </a:p>
        </c:rich>
      </c:tx>
      <c:layout>
        <c:manualLayout>
          <c:xMode val="edge"/>
          <c:yMode val="edge"/>
          <c:x val="6.7578487579540367E-2"/>
          <c:y val="3.06571884324651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61-448B-9883-4DDC5A2D2ED5}"/>
              </c:ext>
            </c:extLst>
          </c:dPt>
          <c:dPt>
            <c:idx val="1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262-43CA-A3D1-3649BE932101}"/>
              </c:ext>
            </c:extLst>
          </c:dPt>
          <c:dPt>
            <c:idx val="2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62-43CA-A3D1-3649BE932101}"/>
              </c:ext>
            </c:extLst>
          </c:dPt>
          <c:dPt>
            <c:idx val="3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262-43CA-A3D1-3649BE932101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61-448B-9883-4DDC5A2D2ED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B1006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61-448B-9883-4DDC5A2D2ED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EB660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61-448B-9883-4DDC5A2D2ED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00659B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61-448B-9883-4DDC5A2D2ED5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00988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61-448B-9883-4DDC5A2D2ED5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361-448B-9883-4DDC5A2D2ED5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E7308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List1!$H$2:$H$5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61-448B-9883-4DDC5A2D2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283247"/>
        <c:axId val="336943279"/>
      </c:barChart>
      <c:catAx>
        <c:axId val="33628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943279"/>
        <c:crosses val="autoZero"/>
        <c:auto val="1"/>
        <c:lblAlgn val="ctr"/>
        <c:lblOffset val="100"/>
        <c:noMultiLvlLbl val="0"/>
      </c:catAx>
      <c:valAx>
        <c:axId val="336943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283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AE8DA-5B71-439B-8AB1-8B277DA69E95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D6D7A0F-2E63-4BE6-8039-BECC59246A9C}">
      <dgm:prSet phldrT="[Text]"/>
      <dgm:spPr>
        <a:solidFill>
          <a:srgbClr val="00A5EB"/>
        </a:solidFill>
      </dgm:spPr>
      <dgm:t>
        <a:bodyPr/>
        <a:lstStyle/>
        <a:p>
          <a:r>
            <a:rPr lang="cs-CZ" dirty="0" err="1"/>
            <a:t>Goal</a:t>
          </a:r>
          <a:r>
            <a:rPr lang="cs-CZ" dirty="0"/>
            <a:t> (pension, </a:t>
          </a:r>
          <a:r>
            <a:rPr lang="cs-CZ" dirty="0" err="1"/>
            <a:t>goods</a:t>
          </a:r>
          <a:r>
            <a:rPr lang="cs-CZ" dirty="0"/>
            <a:t> ...)</a:t>
          </a:r>
        </a:p>
      </dgm:t>
    </dgm:pt>
    <dgm:pt modelId="{BCBD7738-A5BC-4015-B6A6-033D77430EA6}" type="parTrans" cxnId="{93D43FF2-41E4-4616-A45E-E82402F51CC5}">
      <dgm:prSet/>
      <dgm:spPr/>
      <dgm:t>
        <a:bodyPr/>
        <a:lstStyle/>
        <a:p>
          <a:endParaRPr lang="cs-CZ"/>
        </a:p>
      </dgm:t>
    </dgm:pt>
    <dgm:pt modelId="{679138B3-C09C-4BAA-AAC4-4112AC94DDC0}" type="sibTrans" cxnId="{93D43FF2-41E4-4616-A45E-E82402F51CC5}">
      <dgm:prSet/>
      <dgm:spPr/>
      <dgm:t>
        <a:bodyPr/>
        <a:lstStyle/>
        <a:p>
          <a:endParaRPr lang="cs-CZ"/>
        </a:p>
      </dgm:t>
    </dgm:pt>
    <dgm:pt modelId="{7CC79E2E-92E2-4EFD-80B4-3B26C738C66A}">
      <dgm:prSet phldrT="[Text]" custT="1"/>
      <dgm:spPr>
        <a:solidFill>
          <a:srgbClr val="B61C6D"/>
        </a:solidFill>
      </dgm:spPr>
      <dgm:t>
        <a:bodyPr/>
        <a:lstStyle/>
        <a:p>
          <a:r>
            <a:rPr lang="cs-CZ" sz="2000" dirty="0"/>
            <a:t>Value</a:t>
          </a:r>
        </a:p>
      </dgm:t>
    </dgm:pt>
    <dgm:pt modelId="{39273D33-71D5-4920-887F-0306108826E5}" type="parTrans" cxnId="{EBC0F36C-69E9-4B9A-A73D-D27750E7787D}">
      <dgm:prSet/>
      <dgm:spPr>
        <a:solidFill>
          <a:srgbClr val="4A4A49"/>
        </a:solidFill>
      </dgm:spPr>
      <dgm:t>
        <a:bodyPr/>
        <a:lstStyle/>
        <a:p>
          <a:endParaRPr lang="cs-CZ"/>
        </a:p>
      </dgm:t>
    </dgm:pt>
    <dgm:pt modelId="{A104BD63-9335-4E67-BBDD-BDF40F2E8F31}" type="sibTrans" cxnId="{EBC0F36C-69E9-4B9A-A73D-D27750E7787D}">
      <dgm:prSet/>
      <dgm:spPr/>
      <dgm:t>
        <a:bodyPr/>
        <a:lstStyle/>
        <a:p>
          <a:endParaRPr lang="cs-CZ"/>
        </a:p>
      </dgm:t>
    </dgm:pt>
    <dgm:pt modelId="{3C90B7F3-176D-4D58-98BA-15AD9026E80E}">
      <dgm:prSet phldrT="[Text]" custT="1"/>
      <dgm:spPr>
        <a:solidFill>
          <a:srgbClr val="B61C6D"/>
        </a:solidFill>
      </dgm:spPr>
      <dgm:t>
        <a:bodyPr/>
        <a:lstStyle/>
        <a:p>
          <a:r>
            <a:rPr lang="cs-CZ" sz="2000" dirty="0"/>
            <a:t>Income</a:t>
          </a:r>
        </a:p>
      </dgm:t>
    </dgm:pt>
    <dgm:pt modelId="{D44ED205-692F-426F-BE46-29FC9F2997FD}" type="parTrans" cxnId="{48056232-218E-4C98-A451-78FCA49271D3}">
      <dgm:prSet/>
      <dgm:spPr>
        <a:solidFill>
          <a:srgbClr val="4A4A49"/>
        </a:solidFill>
      </dgm:spPr>
      <dgm:t>
        <a:bodyPr/>
        <a:lstStyle/>
        <a:p>
          <a:endParaRPr lang="cs-CZ"/>
        </a:p>
      </dgm:t>
    </dgm:pt>
    <dgm:pt modelId="{BFFBF0B6-F5FD-45F6-83F8-164B1032DA30}" type="sibTrans" cxnId="{48056232-218E-4C98-A451-78FCA49271D3}">
      <dgm:prSet/>
      <dgm:spPr/>
      <dgm:t>
        <a:bodyPr/>
        <a:lstStyle/>
        <a:p>
          <a:endParaRPr lang="cs-CZ"/>
        </a:p>
      </dgm:t>
    </dgm:pt>
    <dgm:pt modelId="{B25A506E-0F6E-4E0E-BEB8-2C2AC6CD1DD8}">
      <dgm:prSet phldrT="[Text]" custT="1"/>
      <dgm:spPr>
        <a:solidFill>
          <a:srgbClr val="B61C6D"/>
        </a:solidFill>
      </dgm:spPr>
      <dgm:t>
        <a:bodyPr/>
        <a:lstStyle/>
        <a:p>
          <a:r>
            <a:rPr lang="cs-CZ" sz="2000" dirty="0" err="1"/>
            <a:t>Impact</a:t>
          </a:r>
          <a:r>
            <a:rPr lang="cs-CZ" sz="2000" dirty="0"/>
            <a:t> (ESG)</a:t>
          </a:r>
        </a:p>
      </dgm:t>
    </dgm:pt>
    <dgm:pt modelId="{31D4DCCB-FCA9-44AC-BC7B-1EDF6CBCA5EE}" type="parTrans" cxnId="{F5F165AB-2429-442D-8DA6-F6B87DE4F4BB}">
      <dgm:prSet/>
      <dgm:spPr>
        <a:solidFill>
          <a:srgbClr val="4A4A49"/>
        </a:solidFill>
      </dgm:spPr>
      <dgm:t>
        <a:bodyPr/>
        <a:lstStyle/>
        <a:p>
          <a:endParaRPr lang="cs-CZ"/>
        </a:p>
      </dgm:t>
    </dgm:pt>
    <dgm:pt modelId="{36E9B9DE-5159-471E-87C6-4D59143337D4}" type="sibTrans" cxnId="{F5F165AB-2429-442D-8DA6-F6B87DE4F4BB}">
      <dgm:prSet/>
      <dgm:spPr/>
      <dgm:t>
        <a:bodyPr/>
        <a:lstStyle/>
        <a:p>
          <a:endParaRPr lang="cs-CZ"/>
        </a:p>
      </dgm:t>
    </dgm:pt>
    <dgm:pt modelId="{72CEDC5C-B204-4D48-824E-CFEEB91389FA}">
      <dgm:prSet phldrT="[Text]" custT="1"/>
      <dgm:spPr>
        <a:solidFill>
          <a:srgbClr val="B61C6D"/>
        </a:solidFill>
      </dgm:spPr>
      <dgm:t>
        <a:bodyPr/>
        <a:lstStyle/>
        <a:p>
          <a:r>
            <a:rPr lang="cs-CZ" sz="2000" dirty="0"/>
            <a:t>Psycho </a:t>
          </a:r>
        </a:p>
      </dgm:t>
    </dgm:pt>
    <dgm:pt modelId="{73F63F0D-E434-45A0-8866-3278E37171CA}" type="parTrans" cxnId="{DBF1BD88-2E5F-4716-91EF-040A4F22B31A}">
      <dgm:prSet/>
      <dgm:spPr>
        <a:solidFill>
          <a:srgbClr val="4A4A49"/>
        </a:solidFill>
      </dgm:spPr>
      <dgm:t>
        <a:bodyPr/>
        <a:lstStyle/>
        <a:p>
          <a:endParaRPr lang="cs-CZ"/>
        </a:p>
      </dgm:t>
    </dgm:pt>
    <dgm:pt modelId="{B224CD8B-8E1B-456D-9D24-3DCD1C16F38E}" type="sibTrans" cxnId="{DBF1BD88-2E5F-4716-91EF-040A4F22B31A}">
      <dgm:prSet/>
      <dgm:spPr/>
      <dgm:t>
        <a:bodyPr/>
        <a:lstStyle/>
        <a:p>
          <a:endParaRPr lang="cs-CZ"/>
        </a:p>
      </dgm:t>
    </dgm:pt>
    <dgm:pt modelId="{27831428-6576-4E18-87AD-17B1D2920953}">
      <dgm:prSet custT="1"/>
      <dgm:spPr>
        <a:solidFill>
          <a:srgbClr val="B61C6D"/>
        </a:solidFill>
      </dgm:spPr>
      <dgm:t>
        <a:bodyPr/>
        <a:lstStyle/>
        <a:p>
          <a:r>
            <a:rPr lang="cs-CZ" sz="2000" dirty="0" err="1"/>
            <a:t>Growth</a:t>
          </a:r>
          <a:endParaRPr lang="cs-CZ" sz="2000" dirty="0"/>
        </a:p>
      </dgm:t>
    </dgm:pt>
    <dgm:pt modelId="{8BCA3529-E782-41A5-B908-F9F1B9783BED}" type="parTrans" cxnId="{22918889-618E-4CC4-B9F8-E778FFB91B34}">
      <dgm:prSet/>
      <dgm:spPr>
        <a:solidFill>
          <a:srgbClr val="4A4A49"/>
        </a:solidFill>
      </dgm:spPr>
      <dgm:t>
        <a:bodyPr/>
        <a:lstStyle/>
        <a:p>
          <a:endParaRPr lang="cs-CZ"/>
        </a:p>
      </dgm:t>
    </dgm:pt>
    <dgm:pt modelId="{1E266E41-1BBB-4D54-A1EE-7F5BC806B27C}" type="sibTrans" cxnId="{22918889-618E-4CC4-B9F8-E778FFB91B34}">
      <dgm:prSet/>
      <dgm:spPr/>
      <dgm:t>
        <a:bodyPr/>
        <a:lstStyle/>
        <a:p>
          <a:endParaRPr lang="cs-CZ"/>
        </a:p>
      </dgm:t>
    </dgm:pt>
    <dgm:pt modelId="{88CD759C-57BD-4E3A-918A-0EF103BB9E81}" type="pres">
      <dgm:prSet presAssocID="{787AE8DA-5B71-439B-8AB1-8B277DA69E9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665D130-029F-4B00-87B8-16F9B5296B68}" type="pres">
      <dgm:prSet presAssocID="{9D6D7A0F-2E63-4BE6-8039-BECC59246A9C}" presName="centerShape" presStyleLbl="node0" presStyleIdx="0" presStyleCnt="1"/>
      <dgm:spPr/>
    </dgm:pt>
    <dgm:pt modelId="{3800CCC8-3FD9-4544-B85A-3FB84E1C70B6}" type="pres">
      <dgm:prSet presAssocID="{39273D33-71D5-4920-887F-0306108826E5}" presName="parTrans" presStyleLbl="sibTrans2D1" presStyleIdx="0" presStyleCnt="5"/>
      <dgm:spPr/>
    </dgm:pt>
    <dgm:pt modelId="{47A5B7FB-4258-4ACD-90C8-E3AA2EA087DF}" type="pres">
      <dgm:prSet presAssocID="{39273D33-71D5-4920-887F-0306108826E5}" presName="connectorText" presStyleLbl="sibTrans2D1" presStyleIdx="0" presStyleCnt="5"/>
      <dgm:spPr/>
    </dgm:pt>
    <dgm:pt modelId="{24FA07D2-BAE3-442B-8AC6-31C50F2837A7}" type="pres">
      <dgm:prSet presAssocID="{7CC79E2E-92E2-4EFD-80B4-3B26C738C66A}" presName="node" presStyleLbl="node1" presStyleIdx="0" presStyleCnt="5">
        <dgm:presLayoutVars>
          <dgm:bulletEnabled val="1"/>
        </dgm:presLayoutVars>
      </dgm:prSet>
      <dgm:spPr/>
    </dgm:pt>
    <dgm:pt modelId="{BAA5320A-2E99-4F06-ABE5-31BF2F311C06}" type="pres">
      <dgm:prSet presAssocID="{8BCA3529-E782-41A5-B908-F9F1B9783BED}" presName="parTrans" presStyleLbl="sibTrans2D1" presStyleIdx="1" presStyleCnt="5"/>
      <dgm:spPr/>
    </dgm:pt>
    <dgm:pt modelId="{0529B795-41CD-4C84-AF4D-E4CC413F8D9E}" type="pres">
      <dgm:prSet presAssocID="{8BCA3529-E782-41A5-B908-F9F1B9783BED}" presName="connectorText" presStyleLbl="sibTrans2D1" presStyleIdx="1" presStyleCnt="5"/>
      <dgm:spPr/>
    </dgm:pt>
    <dgm:pt modelId="{B7AD0F31-EF25-4BAD-9721-BECD3C937C30}" type="pres">
      <dgm:prSet presAssocID="{27831428-6576-4E18-87AD-17B1D2920953}" presName="node" presStyleLbl="node1" presStyleIdx="1" presStyleCnt="5">
        <dgm:presLayoutVars>
          <dgm:bulletEnabled val="1"/>
        </dgm:presLayoutVars>
      </dgm:prSet>
      <dgm:spPr/>
    </dgm:pt>
    <dgm:pt modelId="{1F38EDEC-EB47-43D5-807F-90B008CB91C0}" type="pres">
      <dgm:prSet presAssocID="{D44ED205-692F-426F-BE46-29FC9F2997FD}" presName="parTrans" presStyleLbl="sibTrans2D1" presStyleIdx="2" presStyleCnt="5"/>
      <dgm:spPr/>
    </dgm:pt>
    <dgm:pt modelId="{A49D6589-C74C-47CA-B211-EF5058DA5C56}" type="pres">
      <dgm:prSet presAssocID="{D44ED205-692F-426F-BE46-29FC9F2997FD}" presName="connectorText" presStyleLbl="sibTrans2D1" presStyleIdx="2" presStyleCnt="5"/>
      <dgm:spPr/>
    </dgm:pt>
    <dgm:pt modelId="{924780D5-3301-41AE-A5A8-AB78A212AE78}" type="pres">
      <dgm:prSet presAssocID="{3C90B7F3-176D-4D58-98BA-15AD9026E80E}" presName="node" presStyleLbl="node1" presStyleIdx="2" presStyleCnt="5">
        <dgm:presLayoutVars>
          <dgm:bulletEnabled val="1"/>
        </dgm:presLayoutVars>
      </dgm:prSet>
      <dgm:spPr/>
    </dgm:pt>
    <dgm:pt modelId="{604EA6DF-160A-48D6-8120-C26CC8A91065}" type="pres">
      <dgm:prSet presAssocID="{31D4DCCB-FCA9-44AC-BC7B-1EDF6CBCA5EE}" presName="parTrans" presStyleLbl="sibTrans2D1" presStyleIdx="3" presStyleCnt="5"/>
      <dgm:spPr/>
    </dgm:pt>
    <dgm:pt modelId="{E4A8AF12-05F2-4D18-82F6-B9AEC53621E6}" type="pres">
      <dgm:prSet presAssocID="{31D4DCCB-FCA9-44AC-BC7B-1EDF6CBCA5EE}" presName="connectorText" presStyleLbl="sibTrans2D1" presStyleIdx="3" presStyleCnt="5"/>
      <dgm:spPr/>
    </dgm:pt>
    <dgm:pt modelId="{0BB775A4-00BE-4244-831B-5C41CA4BAC59}" type="pres">
      <dgm:prSet presAssocID="{B25A506E-0F6E-4E0E-BEB8-2C2AC6CD1DD8}" presName="node" presStyleLbl="node1" presStyleIdx="3" presStyleCnt="5">
        <dgm:presLayoutVars>
          <dgm:bulletEnabled val="1"/>
        </dgm:presLayoutVars>
      </dgm:prSet>
      <dgm:spPr/>
    </dgm:pt>
    <dgm:pt modelId="{234DD665-1465-4290-AF6E-AABDC6043261}" type="pres">
      <dgm:prSet presAssocID="{73F63F0D-E434-45A0-8866-3278E37171CA}" presName="parTrans" presStyleLbl="sibTrans2D1" presStyleIdx="4" presStyleCnt="5"/>
      <dgm:spPr/>
    </dgm:pt>
    <dgm:pt modelId="{0153CBE9-6BE9-46CA-BEFE-E7E7C7C045E0}" type="pres">
      <dgm:prSet presAssocID="{73F63F0D-E434-45A0-8866-3278E37171CA}" presName="connectorText" presStyleLbl="sibTrans2D1" presStyleIdx="4" presStyleCnt="5"/>
      <dgm:spPr/>
    </dgm:pt>
    <dgm:pt modelId="{7BBAA895-1281-4922-A914-4CAF7F5AE901}" type="pres">
      <dgm:prSet presAssocID="{72CEDC5C-B204-4D48-824E-CFEEB91389FA}" presName="node" presStyleLbl="node1" presStyleIdx="4" presStyleCnt="5">
        <dgm:presLayoutVars>
          <dgm:bulletEnabled val="1"/>
        </dgm:presLayoutVars>
      </dgm:prSet>
      <dgm:spPr/>
    </dgm:pt>
  </dgm:ptLst>
  <dgm:cxnLst>
    <dgm:cxn modelId="{48056232-218E-4C98-A451-78FCA49271D3}" srcId="{9D6D7A0F-2E63-4BE6-8039-BECC59246A9C}" destId="{3C90B7F3-176D-4D58-98BA-15AD9026E80E}" srcOrd="2" destOrd="0" parTransId="{D44ED205-692F-426F-BE46-29FC9F2997FD}" sibTransId="{BFFBF0B6-F5FD-45F6-83F8-164B1032DA30}"/>
    <dgm:cxn modelId="{6C53D535-DB60-4233-A83C-73469A40C473}" type="presOf" srcId="{8BCA3529-E782-41A5-B908-F9F1B9783BED}" destId="{0529B795-41CD-4C84-AF4D-E4CC413F8D9E}" srcOrd="1" destOrd="0" presId="urn:microsoft.com/office/officeart/2005/8/layout/radial5"/>
    <dgm:cxn modelId="{5CF5603D-27E0-4FF3-9566-5C52266650A1}" type="presOf" srcId="{31D4DCCB-FCA9-44AC-BC7B-1EDF6CBCA5EE}" destId="{604EA6DF-160A-48D6-8120-C26CC8A91065}" srcOrd="0" destOrd="0" presId="urn:microsoft.com/office/officeart/2005/8/layout/radial5"/>
    <dgm:cxn modelId="{EBC0F36C-69E9-4B9A-A73D-D27750E7787D}" srcId="{9D6D7A0F-2E63-4BE6-8039-BECC59246A9C}" destId="{7CC79E2E-92E2-4EFD-80B4-3B26C738C66A}" srcOrd="0" destOrd="0" parTransId="{39273D33-71D5-4920-887F-0306108826E5}" sibTransId="{A104BD63-9335-4E67-BBDD-BDF40F2E8F31}"/>
    <dgm:cxn modelId="{7C39AF6D-F3C3-40FB-BB1A-F7188FD363CC}" type="presOf" srcId="{9D6D7A0F-2E63-4BE6-8039-BECC59246A9C}" destId="{9665D130-029F-4B00-87B8-16F9B5296B68}" srcOrd="0" destOrd="0" presId="urn:microsoft.com/office/officeart/2005/8/layout/radial5"/>
    <dgm:cxn modelId="{7CDB6F6F-9D46-4ECE-8B0A-2B8765FBF33D}" type="presOf" srcId="{8BCA3529-E782-41A5-B908-F9F1B9783BED}" destId="{BAA5320A-2E99-4F06-ABE5-31BF2F311C06}" srcOrd="0" destOrd="0" presId="urn:microsoft.com/office/officeart/2005/8/layout/radial5"/>
    <dgm:cxn modelId="{2DD5AD6F-0298-4E51-A139-7280344C3B92}" type="presOf" srcId="{31D4DCCB-FCA9-44AC-BC7B-1EDF6CBCA5EE}" destId="{E4A8AF12-05F2-4D18-82F6-B9AEC53621E6}" srcOrd="1" destOrd="0" presId="urn:microsoft.com/office/officeart/2005/8/layout/radial5"/>
    <dgm:cxn modelId="{DBF1BD88-2E5F-4716-91EF-040A4F22B31A}" srcId="{9D6D7A0F-2E63-4BE6-8039-BECC59246A9C}" destId="{72CEDC5C-B204-4D48-824E-CFEEB91389FA}" srcOrd="4" destOrd="0" parTransId="{73F63F0D-E434-45A0-8866-3278E37171CA}" sibTransId="{B224CD8B-8E1B-456D-9D24-3DCD1C16F38E}"/>
    <dgm:cxn modelId="{22918889-618E-4CC4-B9F8-E778FFB91B34}" srcId="{9D6D7A0F-2E63-4BE6-8039-BECC59246A9C}" destId="{27831428-6576-4E18-87AD-17B1D2920953}" srcOrd="1" destOrd="0" parTransId="{8BCA3529-E782-41A5-B908-F9F1B9783BED}" sibTransId="{1E266E41-1BBB-4D54-A1EE-7F5BC806B27C}"/>
    <dgm:cxn modelId="{6BCB618E-F601-45F4-A9B6-066FB8CB011D}" type="presOf" srcId="{D44ED205-692F-426F-BE46-29FC9F2997FD}" destId="{A49D6589-C74C-47CA-B211-EF5058DA5C56}" srcOrd="1" destOrd="0" presId="urn:microsoft.com/office/officeart/2005/8/layout/radial5"/>
    <dgm:cxn modelId="{EB620291-01B7-4EB1-8EF0-97C607BED9D5}" type="presOf" srcId="{27831428-6576-4E18-87AD-17B1D2920953}" destId="{B7AD0F31-EF25-4BAD-9721-BECD3C937C30}" srcOrd="0" destOrd="0" presId="urn:microsoft.com/office/officeart/2005/8/layout/radial5"/>
    <dgm:cxn modelId="{8D24FD91-EA00-448C-AD4E-CC1FE92B12F9}" type="presOf" srcId="{787AE8DA-5B71-439B-8AB1-8B277DA69E95}" destId="{88CD759C-57BD-4E3A-918A-0EF103BB9E81}" srcOrd="0" destOrd="0" presId="urn:microsoft.com/office/officeart/2005/8/layout/radial5"/>
    <dgm:cxn modelId="{9B876AA8-C3B3-4AF9-A924-892E8463CD6C}" type="presOf" srcId="{73F63F0D-E434-45A0-8866-3278E37171CA}" destId="{234DD665-1465-4290-AF6E-AABDC6043261}" srcOrd="0" destOrd="0" presId="urn:microsoft.com/office/officeart/2005/8/layout/radial5"/>
    <dgm:cxn modelId="{F5F165AB-2429-442D-8DA6-F6B87DE4F4BB}" srcId="{9D6D7A0F-2E63-4BE6-8039-BECC59246A9C}" destId="{B25A506E-0F6E-4E0E-BEB8-2C2AC6CD1DD8}" srcOrd="3" destOrd="0" parTransId="{31D4DCCB-FCA9-44AC-BC7B-1EDF6CBCA5EE}" sibTransId="{36E9B9DE-5159-471E-87C6-4D59143337D4}"/>
    <dgm:cxn modelId="{0C1AA3AF-350E-477D-B5F2-4F26ECEBE568}" type="presOf" srcId="{73F63F0D-E434-45A0-8866-3278E37171CA}" destId="{0153CBE9-6BE9-46CA-BEFE-E7E7C7C045E0}" srcOrd="1" destOrd="0" presId="urn:microsoft.com/office/officeart/2005/8/layout/radial5"/>
    <dgm:cxn modelId="{E75692C9-CCC8-46D0-B8A4-AEAA4B281060}" type="presOf" srcId="{39273D33-71D5-4920-887F-0306108826E5}" destId="{47A5B7FB-4258-4ACD-90C8-E3AA2EA087DF}" srcOrd="1" destOrd="0" presId="urn:microsoft.com/office/officeart/2005/8/layout/radial5"/>
    <dgm:cxn modelId="{FFAB65D0-771B-492C-9F13-2C1B12619B8A}" type="presOf" srcId="{72CEDC5C-B204-4D48-824E-CFEEB91389FA}" destId="{7BBAA895-1281-4922-A914-4CAF7F5AE901}" srcOrd="0" destOrd="0" presId="urn:microsoft.com/office/officeart/2005/8/layout/radial5"/>
    <dgm:cxn modelId="{B0A31DE6-350D-4EB6-834E-C6F5269E821F}" type="presOf" srcId="{7CC79E2E-92E2-4EFD-80B4-3B26C738C66A}" destId="{24FA07D2-BAE3-442B-8AC6-31C50F2837A7}" srcOrd="0" destOrd="0" presId="urn:microsoft.com/office/officeart/2005/8/layout/radial5"/>
    <dgm:cxn modelId="{4C0EA8E9-2207-4BAB-9603-9BE4743394EC}" type="presOf" srcId="{39273D33-71D5-4920-887F-0306108826E5}" destId="{3800CCC8-3FD9-4544-B85A-3FB84E1C70B6}" srcOrd="0" destOrd="0" presId="urn:microsoft.com/office/officeart/2005/8/layout/radial5"/>
    <dgm:cxn modelId="{FDE7D8EA-6726-49E0-B36F-957158D8C44F}" type="presOf" srcId="{3C90B7F3-176D-4D58-98BA-15AD9026E80E}" destId="{924780D5-3301-41AE-A5A8-AB78A212AE78}" srcOrd="0" destOrd="0" presId="urn:microsoft.com/office/officeart/2005/8/layout/radial5"/>
    <dgm:cxn modelId="{64D054EC-47A4-41C9-B753-81B1181248FD}" type="presOf" srcId="{D44ED205-692F-426F-BE46-29FC9F2997FD}" destId="{1F38EDEC-EB47-43D5-807F-90B008CB91C0}" srcOrd="0" destOrd="0" presId="urn:microsoft.com/office/officeart/2005/8/layout/radial5"/>
    <dgm:cxn modelId="{93D43FF2-41E4-4616-A45E-E82402F51CC5}" srcId="{787AE8DA-5B71-439B-8AB1-8B277DA69E95}" destId="{9D6D7A0F-2E63-4BE6-8039-BECC59246A9C}" srcOrd="0" destOrd="0" parTransId="{BCBD7738-A5BC-4015-B6A6-033D77430EA6}" sibTransId="{679138B3-C09C-4BAA-AAC4-4112AC94DDC0}"/>
    <dgm:cxn modelId="{407E65FD-D547-4F40-A6A6-7CB96E0602B1}" type="presOf" srcId="{B25A506E-0F6E-4E0E-BEB8-2C2AC6CD1DD8}" destId="{0BB775A4-00BE-4244-831B-5C41CA4BAC59}" srcOrd="0" destOrd="0" presId="urn:microsoft.com/office/officeart/2005/8/layout/radial5"/>
    <dgm:cxn modelId="{76AE4E63-98E4-4CD1-9FFE-5E345933BE68}" type="presParOf" srcId="{88CD759C-57BD-4E3A-918A-0EF103BB9E81}" destId="{9665D130-029F-4B00-87B8-16F9B5296B68}" srcOrd="0" destOrd="0" presId="urn:microsoft.com/office/officeart/2005/8/layout/radial5"/>
    <dgm:cxn modelId="{70BDF3D1-6A65-411D-9F6B-8F9A7D06EDC8}" type="presParOf" srcId="{88CD759C-57BD-4E3A-918A-0EF103BB9E81}" destId="{3800CCC8-3FD9-4544-B85A-3FB84E1C70B6}" srcOrd="1" destOrd="0" presId="urn:microsoft.com/office/officeart/2005/8/layout/radial5"/>
    <dgm:cxn modelId="{26432A81-76EF-4988-A21A-F8D84797FF69}" type="presParOf" srcId="{3800CCC8-3FD9-4544-B85A-3FB84E1C70B6}" destId="{47A5B7FB-4258-4ACD-90C8-E3AA2EA087DF}" srcOrd="0" destOrd="0" presId="urn:microsoft.com/office/officeart/2005/8/layout/radial5"/>
    <dgm:cxn modelId="{1BDA96FF-72B4-4BCC-ABF2-B64EFE6454E6}" type="presParOf" srcId="{88CD759C-57BD-4E3A-918A-0EF103BB9E81}" destId="{24FA07D2-BAE3-442B-8AC6-31C50F2837A7}" srcOrd="2" destOrd="0" presId="urn:microsoft.com/office/officeart/2005/8/layout/radial5"/>
    <dgm:cxn modelId="{25A75F59-735B-4E37-8065-A942BFAFB196}" type="presParOf" srcId="{88CD759C-57BD-4E3A-918A-0EF103BB9E81}" destId="{BAA5320A-2E99-4F06-ABE5-31BF2F311C06}" srcOrd="3" destOrd="0" presId="urn:microsoft.com/office/officeart/2005/8/layout/radial5"/>
    <dgm:cxn modelId="{00FC614F-013E-4E0D-BED1-753671C172C6}" type="presParOf" srcId="{BAA5320A-2E99-4F06-ABE5-31BF2F311C06}" destId="{0529B795-41CD-4C84-AF4D-E4CC413F8D9E}" srcOrd="0" destOrd="0" presId="urn:microsoft.com/office/officeart/2005/8/layout/radial5"/>
    <dgm:cxn modelId="{87451746-F307-47DE-9A49-9D980F4E0BBC}" type="presParOf" srcId="{88CD759C-57BD-4E3A-918A-0EF103BB9E81}" destId="{B7AD0F31-EF25-4BAD-9721-BECD3C937C30}" srcOrd="4" destOrd="0" presId="urn:microsoft.com/office/officeart/2005/8/layout/radial5"/>
    <dgm:cxn modelId="{A4B85F59-0355-4A71-9F6C-53A685DA6CA6}" type="presParOf" srcId="{88CD759C-57BD-4E3A-918A-0EF103BB9E81}" destId="{1F38EDEC-EB47-43D5-807F-90B008CB91C0}" srcOrd="5" destOrd="0" presId="urn:microsoft.com/office/officeart/2005/8/layout/radial5"/>
    <dgm:cxn modelId="{1C179101-AD45-4A9E-B529-8570EDE15836}" type="presParOf" srcId="{1F38EDEC-EB47-43D5-807F-90B008CB91C0}" destId="{A49D6589-C74C-47CA-B211-EF5058DA5C56}" srcOrd="0" destOrd="0" presId="urn:microsoft.com/office/officeart/2005/8/layout/radial5"/>
    <dgm:cxn modelId="{061A2ACC-A0F2-43CE-A6C4-26FAF4DC095E}" type="presParOf" srcId="{88CD759C-57BD-4E3A-918A-0EF103BB9E81}" destId="{924780D5-3301-41AE-A5A8-AB78A212AE78}" srcOrd="6" destOrd="0" presId="urn:microsoft.com/office/officeart/2005/8/layout/radial5"/>
    <dgm:cxn modelId="{5925DD9F-C9E7-4567-9DF5-EE32901A6B4B}" type="presParOf" srcId="{88CD759C-57BD-4E3A-918A-0EF103BB9E81}" destId="{604EA6DF-160A-48D6-8120-C26CC8A91065}" srcOrd="7" destOrd="0" presId="urn:microsoft.com/office/officeart/2005/8/layout/radial5"/>
    <dgm:cxn modelId="{74D2E356-FF73-4EDD-95BB-BF5594DBE172}" type="presParOf" srcId="{604EA6DF-160A-48D6-8120-C26CC8A91065}" destId="{E4A8AF12-05F2-4D18-82F6-B9AEC53621E6}" srcOrd="0" destOrd="0" presId="urn:microsoft.com/office/officeart/2005/8/layout/radial5"/>
    <dgm:cxn modelId="{7585E800-F99E-4082-8AF9-A8B06F2028C0}" type="presParOf" srcId="{88CD759C-57BD-4E3A-918A-0EF103BB9E81}" destId="{0BB775A4-00BE-4244-831B-5C41CA4BAC59}" srcOrd="8" destOrd="0" presId="urn:microsoft.com/office/officeart/2005/8/layout/radial5"/>
    <dgm:cxn modelId="{69CF16D0-F6CE-4C19-911A-4AC3C2D422DB}" type="presParOf" srcId="{88CD759C-57BD-4E3A-918A-0EF103BB9E81}" destId="{234DD665-1465-4290-AF6E-AABDC6043261}" srcOrd="9" destOrd="0" presId="urn:microsoft.com/office/officeart/2005/8/layout/radial5"/>
    <dgm:cxn modelId="{A8B5ADA9-D9F8-463C-B75F-09BF8344F622}" type="presParOf" srcId="{234DD665-1465-4290-AF6E-AABDC6043261}" destId="{0153CBE9-6BE9-46CA-BEFE-E7E7C7C045E0}" srcOrd="0" destOrd="0" presId="urn:microsoft.com/office/officeart/2005/8/layout/radial5"/>
    <dgm:cxn modelId="{68B72F58-BB99-4E9F-9DAE-9B15B2C2DFFC}" type="presParOf" srcId="{88CD759C-57BD-4E3A-918A-0EF103BB9E81}" destId="{7BBAA895-1281-4922-A914-4CAF7F5AE901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5DC379-9707-429F-B525-FA793966112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B46BE4E-8D02-407C-8A22-C318B5AF8AD9}">
      <dgm:prSet phldrT="[Text]"/>
      <dgm:spPr>
        <a:solidFill>
          <a:srgbClr val="00A5EB"/>
        </a:solidFill>
      </dgm:spPr>
      <dgm:t>
        <a:bodyPr/>
        <a:lstStyle/>
        <a:p>
          <a:r>
            <a:rPr lang="cs-CZ" dirty="0"/>
            <a:t>Long </a:t>
          </a:r>
          <a:r>
            <a:rPr lang="cs-CZ" dirty="0" err="1"/>
            <a:t>position</a:t>
          </a:r>
          <a:endParaRPr lang="cs-CZ" dirty="0"/>
        </a:p>
      </dgm:t>
    </dgm:pt>
    <dgm:pt modelId="{B8777404-AB44-4FD9-A70B-D2434418A93A}" type="parTrans" cxnId="{70034799-0F52-451F-9687-C584B7B889B3}">
      <dgm:prSet/>
      <dgm:spPr/>
      <dgm:t>
        <a:bodyPr/>
        <a:lstStyle/>
        <a:p>
          <a:endParaRPr lang="cs-CZ"/>
        </a:p>
      </dgm:t>
    </dgm:pt>
    <dgm:pt modelId="{4D09B06A-8E28-4822-A39A-F4DDC59B1D38}" type="sibTrans" cxnId="{70034799-0F52-451F-9687-C584B7B889B3}">
      <dgm:prSet/>
      <dgm:spPr/>
      <dgm:t>
        <a:bodyPr/>
        <a:lstStyle/>
        <a:p>
          <a:endParaRPr lang="cs-CZ"/>
        </a:p>
      </dgm:t>
    </dgm:pt>
    <dgm:pt modelId="{19D3F975-0BA9-4F8D-BA54-A5D61161545B}">
      <dgm:prSet phldrT="[Text]"/>
      <dgm:spPr>
        <a:solidFill>
          <a:srgbClr val="00A5EB"/>
        </a:solidFill>
      </dgm:spPr>
      <dgm:t>
        <a:bodyPr/>
        <a:lstStyle/>
        <a:p>
          <a:r>
            <a:rPr lang="cs-CZ" dirty="0" err="1"/>
            <a:t>Intrinsic</a:t>
          </a:r>
          <a:r>
            <a:rPr lang="cs-CZ" dirty="0"/>
            <a:t> value &gt; market </a:t>
          </a:r>
          <a:r>
            <a:rPr lang="cs-CZ" dirty="0" err="1"/>
            <a:t>price</a:t>
          </a:r>
          <a:endParaRPr lang="cs-CZ" dirty="0"/>
        </a:p>
      </dgm:t>
    </dgm:pt>
    <dgm:pt modelId="{175A724B-B148-4828-8C4D-46C392943C69}" type="parTrans" cxnId="{C0DE1437-643E-4228-A229-BF5704FB55DF}">
      <dgm:prSet/>
      <dgm:spPr/>
      <dgm:t>
        <a:bodyPr/>
        <a:lstStyle/>
        <a:p>
          <a:endParaRPr lang="cs-CZ"/>
        </a:p>
      </dgm:t>
    </dgm:pt>
    <dgm:pt modelId="{A9FE804E-C883-4097-ACD9-D7052F57415B}" type="sibTrans" cxnId="{C0DE1437-643E-4228-A229-BF5704FB55DF}">
      <dgm:prSet/>
      <dgm:spPr/>
      <dgm:t>
        <a:bodyPr/>
        <a:lstStyle/>
        <a:p>
          <a:endParaRPr lang="cs-CZ"/>
        </a:p>
      </dgm:t>
    </dgm:pt>
    <dgm:pt modelId="{4C258EBB-25DA-4025-864C-CBCA7809F7BB}">
      <dgm:prSet phldrT="[Text]"/>
      <dgm:spPr>
        <a:solidFill>
          <a:srgbClr val="00A5EB"/>
        </a:solidFill>
      </dgm:spPr>
      <dgm:t>
        <a:bodyPr/>
        <a:lstStyle/>
        <a:p>
          <a:r>
            <a:rPr lang="cs-CZ" dirty="0"/>
            <a:t>Buy </a:t>
          </a:r>
          <a:r>
            <a:rPr lang="cs-CZ" dirty="0" err="1"/>
            <a:t>the</a:t>
          </a:r>
          <a:r>
            <a:rPr lang="cs-CZ" dirty="0"/>
            <a:t> instrument</a:t>
          </a:r>
        </a:p>
      </dgm:t>
    </dgm:pt>
    <dgm:pt modelId="{6F2F51AF-2B4A-48F4-A267-195ADF173F00}" type="parTrans" cxnId="{C4754D41-DE52-4BAF-A303-586371881288}">
      <dgm:prSet/>
      <dgm:spPr/>
      <dgm:t>
        <a:bodyPr/>
        <a:lstStyle/>
        <a:p>
          <a:endParaRPr lang="cs-CZ"/>
        </a:p>
      </dgm:t>
    </dgm:pt>
    <dgm:pt modelId="{29268B0D-31D0-4C84-8E83-7B68C1FD7048}" type="sibTrans" cxnId="{C4754D41-DE52-4BAF-A303-586371881288}">
      <dgm:prSet/>
      <dgm:spPr/>
      <dgm:t>
        <a:bodyPr/>
        <a:lstStyle/>
        <a:p>
          <a:endParaRPr lang="cs-CZ"/>
        </a:p>
      </dgm:t>
    </dgm:pt>
    <dgm:pt modelId="{85AE1F3B-7026-4042-96C4-EACE1A3693EB}">
      <dgm:prSet phldrT="[Text]"/>
      <dgm:spPr>
        <a:solidFill>
          <a:srgbClr val="B61C6D"/>
        </a:solidFill>
      </dgm:spPr>
      <dgm:t>
        <a:bodyPr/>
        <a:lstStyle/>
        <a:p>
          <a:r>
            <a:rPr lang="cs-CZ" dirty="0" err="1"/>
            <a:t>Short</a:t>
          </a:r>
          <a:r>
            <a:rPr lang="cs-CZ" dirty="0"/>
            <a:t> </a:t>
          </a:r>
          <a:r>
            <a:rPr lang="cs-CZ" dirty="0" err="1"/>
            <a:t>position</a:t>
          </a:r>
          <a:endParaRPr lang="cs-CZ" dirty="0"/>
        </a:p>
      </dgm:t>
    </dgm:pt>
    <dgm:pt modelId="{AA3AD1B9-F326-4A3F-AA59-EA5E5E125A9A}" type="parTrans" cxnId="{69D6FE64-470E-4AC8-8E4A-FDEEE3A1705A}">
      <dgm:prSet/>
      <dgm:spPr/>
      <dgm:t>
        <a:bodyPr/>
        <a:lstStyle/>
        <a:p>
          <a:endParaRPr lang="cs-CZ"/>
        </a:p>
      </dgm:t>
    </dgm:pt>
    <dgm:pt modelId="{21A3FE8D-7F69-4E6D-A8DC-3C3F0A47B790}" type="sibTrans" cxnId="{69D6FE64-470E-4AC8-8E4A-FDEEE3A1705A}">
      <dgm:prSet/>
      <dgm:spPr/>
      <dgm:t>
        <a:bodyPr/>
        <a:lstStyle/>
        <a:p>
          <a:endParaRPr lang="cs-CZ"/>
        </a:p>
      </dgm:t>
    </dgm:pt>
    <dgm:pt modelId="{4783AE44-2726-4543-AB09-DCE2322C9C79}">
      <dgm:prSet phldrT="[Text]"/>
      <dgm:spPr>
        <a:solidFill>
          <a:srgbClr val="B61C6D"/>
        </a:solidFill>
      </dgm:spPr>
      <dgm:t>
        <a:bodyPr/>
        <a:lstStyle/>
        <a:p>
          <a:r>
            <a:rPr lang="cs-CZ" dirty="0" err="1"/>
            <a:t>Intrinsic</a:t>
          </a:r>
          <a:r>
            <a:rPr lang="cs-CZ" dirty="0"/>
            <a:t> value &lt; market </a:t>
          </a:r>
          <a:r>
            <a:rPr lang="cs-CZ" dirty="0" err="1"/>
            <a:t>price</a:t>
          </a:r>
          <a:endParaRPr lang="cs-CZ" dirty="0"/>
        </a:p>
      </dgm:t>
    </dgm:pt>
    <dgm:pt modelId="{CFCE64D4-A098-415B-939D-73773B1A7E6F}" type="parTrans" cxnId="{7F69453B-F069-40C0-8DAE-FE50F6F909E8}">
      <dgm:prSet/>
      <dgm:spPr/>
      <dgm:t>
        <a:bodyPr/>
        <a:lstStyle/>
        <a:p>
          <a:endParaRPr lang="cs-CZ"/>
        </a:p>
      </dgm:t>
    </dgm:pt>
    <dgm:pt modelId="{8ABE4C2B-AE26-4C39-8B4B-2A10AC826F87}" type="sibTrans" cxnId="{7F69453B-F069-40C0-8DAE-FE50F6F909E8}">
      <dgm:prSet/>
      <dgm:spPr/>
      <dgm:t>
        <a:bodyPr/>
        <a:lstStyle/>
        <a:p>
          <a:endParaRPr lang="cs-CZ"/>
        </a:p>
      </dgm:t>
    </dgm:pt>
    <dgm:pt modelId="{6574FFC2-42AD-4BEA-9CD9-77848195719B}">
      <dgm:prSet phldrT="[Text]"/>
      <dgm:spPr>
        <a:solidFill>
          <a:srgbClr val="B61C6D"/>
        </a:solidFill>
      </dgm:spPr>
      <dgm:t>
        <a:bodyPr/>
        <a:lstStyle/>
        <a:p>
          <a:r>
            <a:rPr lang="cs-CZ" dirty="0"/>
            <a:t>(</a:t>
          </a:r>
          <a:r>
            <a:rPr lang="cs-CZ" dirty="0" err="1"/>
            <a:t>Short</a:t>
          </a:r>
          <a:r>
            <a:rPr lang="cs-CZ" dirty="0"/>
            <a:t>) </a:t>
          </a:r>
          <a:r>
            <a:rPr lang="cs-CZ" dirty="0" err="1"/>
            <a:t>sell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instrument</a:t>
          </a:r>
        </a:p>
      </dgm:t>
    </dgm:pt>
    <dgm:pt modelId="{4B6FB4BE-8D12-439D-84B3-0E5CFA886330}" type="parTrans" cxnId="{BD1CB0F0-13EE-47E2-9B4D-4960DA76A2B5}">
      <dgm:prSet/>
      <dgm:spPr/>
      <dgm:t>
        <a:bodyPr/>
        <a:lstStyle/>
        <a:p>
          <a:endParaRPr lang="cs-CZ"/>
        </a:p>
      </dgm:t>
    </dgm:pt>
    <dgm:pt modelId="{D7F1C84A-6AB5-48CF-858F-69F8072331C7}" type="sibTrans" cxnId="{BD1CB0F0-13EE-47E2-9B4D-4960DA76A2B5}">
      <dgm:prSet/>
      <dgm:spPr/>
      <dgm:t>
        <a:bodyPr/>
        <a:lstStyle/>
        <a:p>
          <a:endParaRPr lang="cs-CZ"/>
        </a:p>
      </dgm:t>
    </dgm:pt>
    <dgm:pt modelId="{564CD05C-C138-4442-ACC5-077D706F9F9A}">
      <dgm:prSet phldrT="[Text]"/>
      <dgm:spPr>
        <a:solidFill>
          <a:srgbClr val="4A4A49"/>
        </a:solidFill>
      </dgm:spPr>
      <dgm:t>
        <a:bodyPr/>
        <a:lstStyle/>
        <a:p>
          <a:r>
            <a:rPr lang="cs-CZ" dirty="0" err="1"/>
            <a:t>Indifferent</a:t>
          </a:r>
          <a:endParaRPr lang="cs-CZ" dirty="0"/>
        </a:p>
      </dgm:t>
    </dgm:pt>
    <dgm:pt modelId="{2B79C9C3-75FF-48E4-90CE-E9A5B0060EAC}" type="parTrans" cxnId="{4BA784B8-7B47-4BA8-819F-DAEB3F03FD41}">
      <dgm:prSet/>
      <dgm:spPr/>
      <dgm:t>
        <a:bodyPr/>
        <a:lstStyle/>
        <a:p>
          <a:endParaRPr lang="cs-CZ"/>
        </a:p>
      </dgm:t>
    </dgm:pt>
    <dgm:pt modelId="{BDCC8ACD-D50B-425C-870A-D690317496D2}" type="sibTrans" cxnId="{4BA784B8-7B47-4BA8-819F-DAEB3F03FD41}">
      <dgm:prSet/>
      <dgm:spPr/>
      <dgm:t>
        <a:bodyPr/>
        <a:lstStyle/>
        <a:p>
          <a:endParaRPr lang="cs-CZ"/>
        </a:p>
      </dgm:t>
    </dgm:pt>
    <dgm:pt modelId="{94FA5747-57FE-4CE0-BE42-ACC343D79786}">
      <dgm:prSet phldrT="[Text]"/>
      <dgm:spPr>
        <a:solidFill>
          <a:srgbClr val="4A4A49"/>
        </a:solidFill>
      </dgm:spPr>
      <dgm:t>
        <a:bodyPr/>
        <a:lstStyle/>
        <a:p>
          <a:r>
            <a:rPr lang="cs-CZ" dirty="0" err="1"/>
            <a:t>Intrinsic</a:t>
          </a:r>
          <a:r>
            <a:rPr lang="cs-CZ" dirty="0"/>
            <a:t> value = market </a:t>
          </a:r>
          <a:r>
            <a:rPr lang="cs-CZ" dirty="0" err="1"/>
            <a:t>price</a:t>
          </a:r>
          <a:endParaRPr lang="cs-CZ" dirty="0"/>
        </a:p>
      </dgm:t>
    </dgm:pt>
    <dgm:pt modelId="{AAF44708-7D0B-4828-8E1C-397CF76BB8C3}" type="parTrans" cxnId="{635F05BA-231E-4D30-AB9C-28CAF5F78577}">
      <dgm:prSet/>
      <dgm:spPr/>
      <dgm:t>
        <a:bodyPr/>
        <a:lstStyle/>
        <a:p>
          <a:endParaRPr lang="cs-CZ"/>
        </a:p>
      </dgm:t>
    </dgm:pt>
    <dgm:pt modelId="{98B2A3D2-1054-4162-8D59-C5392CE41965}" type="sibTrans" cxnId="{635F05BA-231E-4D30-AB9C-28CAF5F78577}">
      <dgm:prSet/>
      <dgm:spPr/>
      <dgm:t>
        <a:bodyPr/>
        <a:lstStyle/>
        <a:p>
          <a:endParaRPr lang="cs-CZ"/>
        </a:p>
      </dgm:t>
    </dgm:pt>
    <dgm:pt modelId="{70132EAF-D32B-42F3-8190-AC09B6A17379}">
      <dgm:prSet phldrT="[Text]"/>
      <dgm:spPr>
        <a:solidFill>
          <a:srgbClr val="4A4A49"/>
        </a:solidFill>
      </dgm:spPr>
      <dgm:t>
        <a:bodyPr/>
        <a:lstStyle/>
        <a:p>
          <a:r>
            <a:rPr lang="cs-CZ" dirty="0"/>
            <a:t>Hold (or do not </a:t>
          </a:r>
          <a:r>
            <a:rPr lang="cs-CZ" dirty="0" err="1"/>
            <a:t>buy</a:t>
          </a:r>
          <a:r>
            <a:rPr lang="cs-CZ" dirty="0"/>
            <a:t>)</a:t>
          </a:r>
        </a:p>
      </dgm:t>
    </dgm:pt>
    <dgm:pt modelId="{908ED275-194C-4520-9B1D-F4DD280FB21A}" type="parTrans" cxnId="{E3501D09-57A1-427B-878F-51F43B348E1E}">
      <dgm:prSet/>
      <dgm:spPr/>
      <dgm:t>
        <a:bodyPr/>
        <a:lstStyle/>
        <a:p>
          <a:endParaRPr lang="cs-CZ"/>
        </a:p>
      </dgm:t>
    </dgm:pt>
    <dgm:pt modelId="{5FCC45DD-F203-4607-B195-22916815EDA5}" type="sibTrans" cxnId="{E3501D09-57A1-427B-878F-51F43B348E1E}">
      <dgm:prSet/>
      <dgm:spPr/>
      <dgm:t>
        <a:bodyPr/>
        <a:lstStyle/>
        <a:p>
          <a:endParaRPr lang="cs-CZ"/>
        </a:p>
      </dgm:t>
    </dgm:pt>
    <dgm:pt modelId="{37E276FF-A7E7-4B2F-9A0B-A838FF81D159}" type="pres">
      <dgm:prSet presAssocID="{795DC379-9707-429F-B525-FA7939661121}" presName="Name0" presStyleCnt="0">
        <dgm:presLayoutVars>
          <dgm:dir/>
          <dgm:resizeHandles val="exact"/>
        </dgm:presLayoutVars>
      </dgm:prSet>
      <dgm:spPr/>
    </dgm:pt>
    <dgm:pt modelId="{E5EFC588-EF73-4239-8EBF-1A291DEB54E3}" type="pres">
      <dgm:prSet presAssocID="{3B46BE4E-8D02-407C-8A22-C318B5AF8AD9}" presName="node" presStyleLbl="node1" presStyleIdx="0" presStyleCnt="3">
        <dgm:presLayoutVars>
          <dgm:bulletEnabled val="1"/>
        </dgm:presLayoutVars>
      </dgm:prSet>
      <dgm:spPr/>
    </dgm:pt>
    <dgm:pt modelId="{AC5B7B46-7530-4EA1-9186-25C395156CC8}" type="pres">
      <dgm:prSet presAssocID="{4D09B06A-8E28-4822-A39A-F4DDC59B1D38}" presName="sibTrans" presStyleCnt="0"/>
      <dgm:spPr/>
    </dgm:pt>
    <dgm:pt modelId="{C8DE356B-30CE-416C-9980-3DC729A913C7}" type="pres">
      <dgm:prSet presAssocID="{85AE1F3B-7026-4042-96C4-EACE1A3693EB}" presName="node" presStyleLbl="node1" presStyleIdx="1" presStyleCnt="3">
        <dgm:presLayoutVars>
          <dgm:bulletEnabled val="1"/>
        </dgm:presLayoutVars>
      </dgm:prSet>
      <dgm:spPr/>
    </dgm:pt>
    <dgm:pt modelId="{4F79E39C-5F4D-42B5-8EF4-AC266EF78313}" type="pres">
      <dgm:prSet presAssocID="{21A3FE8D-7F69-4E6D-A8DC-3C3F0A47B790}" presName="sibTrans" presStyleCnt="0"/>
      <dgm:spPr/>
    </dgm:pt>
    <dgm:pt modelId="{186F0808-1943-47A0-93F4-97D7B0C2E7BC}" type="pres">
      <dgm:prSet presAssocID="{564CD05C-C138-4442-ACC5-077D706F9F9A}" presName="node" presStyleLbl="node1" presStyleIdx="2" presStyleCnt="3">
        <dgm:presLayoutVars>
          <dgm:bulletEnabled val="1"/>
        </dgm:presLayoutVars>
      </dgm:prSet>
      <dgm:spPr/>
    </dgm:pt>
  </dgm:ptLst>
  <dgm:cxnLst>
    <dgm:cxn modelId="{E3501D09-57A1-427B-878F-51F43B348E1E}" srcId="{564CD05C-C138-4442-ACC5-077D706F9F9A}" destId="{70132EAF-D32B-42F3-8190-AC09B6A17379}" srcOrd="1" destOrd="0" parTransId="{908ED275-194C-4520-9B1D-F4DD280FB21A}" sibTransId="{5FCC45DD-F203-4607-B195-22916815EDA5}"/>
    <dgm:cxn modelId="{BA89131B-95F8-488E-B7D4-A50F41756377}" type="presOf" srcId="{795DC379-9707-429F-B525-FA7939661121}" destId="{37E276FF-A7E7-4B2F-9A0B-A838FF81D159}" srcOrd="0" destOrd="0" presId="urn:microsoft.com/office/officeart/2005/8/layout/hList6"/>
    <dgm:cxn modelId="{20DE5D1F-94D8-4A7F-88D8-71121EA7FFB0}" type="presOf" srcId="{564CD05C-C138-4442-ACC5-077D706F9F9A}" destId="{186F0808-1943-47A0-93F4-97D7B0C2E7BC}" srcOrd="0" destOrd="0" presId="urn:microsoft.com/office/officeart/2005/8/layout/hList6"/>
    <dgm:cxn modelId="{C0DE1437-643E-4228-A229-BF5704FB55DF}" srcId="{3B46BE4E-8D02-407C-8A22-C318B5AF8AD9}" destId="{19D3F975-0BA9-4F8D-BA54-A5D61161545B}" srcOrd="0" destOrd="0" parTransId="{175A724B-B148-4828-8C4D-46C392943C69}" sibTransId="{A9FE804E-C883-4097-ACD9-D7052F57415B}"/>
    <dgm:cxn modelId="{7F69453B-F069-40C0-8DAE-FE50F6F909E8}" srcId="{85AE1F3B-7026-4042-96C4-EACE1A3693EB}" destId="{4783AE44-2726-4543-AB09-DCE2322C9C79}" srcOrd="0" destOrd="0" parTransId="{CFCE64D4-A098-415B-939D-73773B1A7E6F}" sibTransId="{8ABE4C2B-AE26-4C39-8B4B-2A10AC826F87}"/>
    <dgm:cxn modelId="{3802FA60-EA65-45AF-BC37-C6CB006F948B}" type="presOf" srcId="{3B46BE4E-8D02-407C-8A22-C318B5AF8AD9}" destId="{E5EFC588-EF73-4239-8EBF-1A291DEB54E3}" srcOrd="0" destOrd="0" presId="urn:microsoft.com/office/officeart/2005/8/layout/hList6"/>
    <dgm:cxn modelId="{C4754D41-DE52-4BAF-A303-586371881288}" srcId="{3B46BE4E-8D02-407C-8A22-C318B5AF8AD9}" destId="{4C258EBB-25DA-4025-864C-CBCA7809F7BB}" srcOrd="1" destOrd="0" parTransId="{6F2F51AF-2B4A-48F4-A267-195ADF173F00}" sibTransId="{29268B0D-31D0-4C84-8E83-7B68C1FD7048}"/>
    <dgm:cxn modelId="{69D6FE64-470E-4AC8-8E4A-FDEEE3A1705A}" srcId="{795DC379-9707-429F-B525-FA7939661121}" destId="{85AE1F3B-7026-4042-96C4-EACE1A3693EB}" srcOrd="1" destOrd="0" parTransId="{AA3AD1B9-F326-4A3F-AA59-EA5E5E125A9A}" sibTransId="{21A3FE8D-7F69-4E6D-A8DC-3C3F0A47B790}"/>
    <dgm:cxn modelId="{D7650C6C-8A07-4148-9F92-4F32A82EF6E6}" type="presOf" srcId="{19D3F975-0BA9-4F8D-BA54-A5D61161545B}" destId="{E5EFC588-EF73-4239-8EBF-1A291DEB54E3}" srcOrd="0" destOrd="1" presId="urn:microsoft.com/office/officeart/2005/8/layout/hList6"/>
    <dgm:cxn modelId="{45CECB52-1C89-4052-BE22-220C1D2555B6}" type="presOf" srcId="{94FA5747-57FE-4CE0-BE42-ACC343D79786}" destId="{186F0808-1943-47A0-93F4-97D7B0C2E7BC}" srcOrd="0" destOrd="1" presId="urn:microsoft.com/office/officeart/2005/8/layout/hList6"/>
    <dgm:cxn modelId="{A710B558-3798-44F0-970D-B08F66A86C66}" type="presOf" srcId="{70132EAF-D32B-42F3-8190-AC09B6A17379}" destId="{186F0808-1943-47A0-93F4-97D7B0C2E7BC}" srcOrd="0" destOrd="2" presId="urn:microsoft.com/office/officeart/2005/8/layout/hList6"/>
    <dgm:cxn modelId="{2BF0FA7C-7B19-4483-9C21-C83157927F89}" type="presOf" srcId="{4C258EBB-25DA-4025-864C-CBCA7809F7BB}" destId="{E5EFC588-EF73-4239-8EBF-1A291DEB54E3}" srcOrd="0" destOrd="2" presId="urn:microsoft.com/office/officeart/2005/8/layout/hList6"/>
    <dgm:cxn modelId="{37A8AD8A-F065-4400-A2EF-98F7CAE57F7E}" type="presOf" srcId="{4783AE44-2726-4543-AB09-DCE2322C9C79}" destId="{C8DE356B-30CE-416C-9980-3DC729A913C7}" srcOrd="0" destOrd="1" presId="urn:microsoft.com/office/officeart/2005/8/layout/hList6"/>
    <dgm:cxn modelId="{3E167998-6FAD-41D1-8701-6F56820364BC}" type="presOf" srcId="{6574FFC2-42AD-4BEA-9CD9-77848195719B}" destId="{C8DE356B-30CE-416C-9980-3DC729A913C7}" srcOrd="0" destOrd="2" presId="urn:microsoft.com/office/officeart/2005/8/layout/hList6"/>
    <dgm:cxn modelId="{70034799-0F52-451F-9687-C584B7B889B3}" srcId="{795DC379-9707-429F-B525-FA7939661121}" destId="{3B46BE4E-8D02-407C-8A22-C318B5AF8AD9}" srcOrd="0" destOrd="0" parTransId="{B8777404-AB44-4FD9-A70B-D2434418A93A}" sibTransId="{4D09B06A-8E28-4822-A39A-F4DDC59B1D38}"/>
    <dgm:cxn modelId="{F25FEBB4-5A2F-4D8A-8E4D-EA8993F50D39}" type="presOf" srcId="{85AE1F3B-7026-4042-96C4-EACE1A3693EB}" destId="{C8DE356B-30CE-416C-9980-3DC729A913C7}" srcOrd="0" destOrd="0" presId="urn:microsoft.com/office/officeart/2005/8/layout/hList6"/>
    <dgm:cxn modelId="{4BA784B8-7B47-4BA8-819F-DAEB3F03FD41}" srcId="{795DC379-9707-429F-B525-FA7939661121}" destId="{564CD05C-C138-4442-ACC5-077D706F9F9A}" srcOrd="2" destOrd="0" parTransId="{2B79C9C3-75FF-48E4-90CE-E9A5B0060EAC}" sibTransId="{BDCC8ACD-D50B-425C-870A-D690317496D2}"/>
    <dgm:cxn modelId="{635F05BA-231E-4D30-AB9C-28CAF5F78577}" srcId="{564CD05C-C138-4442-ACC5-077D706F9F9A}" destId="{94FA5747-57FE-4CE0-BE42-ACC343D79786}" srcOrd="0" destOrd="0" parTransId="{AAF44708-7D0B-4828-8E1C-397CF76BB8C3}" sibTransId="{98B2A3D2-1054-4162-8D59-C5392CE41965}"/>
    <dgm:cxn modelId="{BD1CB0F0-13EE-47E2-9B4D-4960DA76A2B5}" srcId="{85AE1F3B-7026-4042-96C4-EACE1A3693EB}" destId="{6574FFC2-42AD-4BEA-9CD9-77848195719B}" srcOrd="1" destOrd="0" parTransId="{4B6FB4BE-8D12-439D-84B3-0E5CFA886330}" sibTransId="{D7F1C84A-6AB5-48CF-858F-69F8072331C7}"/>
    <dgm:cxn modelId="{2FD0B549-DF73-4857-AD9A-CC5A2ADCAC16}" type="presParOf" srcId="{37E276FF-A7E7-4B2F-9A0B-A838FF81D159}" destId="{E5EFC588-EF73-4239-8EBF-1A291DEB54E3}" srcOrd="0" destOrd="0" presId="urn:microsoft.com/office/officeart/2005/8/layout/hList6"/>
    <dgm:cxn modelId="{85A3C811-0114-4688-94B6-AD2C0755C93F}" type="presParOf" srcId="{37E276FF-A7E7-4B2F-9A0B-A838FF81D159}" destId="{AC5B7B46-7530-4EA1-9186-25C395156CC8}" srcOrd="1" destOrd="0" presId="urn:microsoft.com/office/officeart/2005/8/layout/hList6"/>
    <dgm:cxn modelId="{07F858DD-78CB-4863-AC8C-02938C81C142}" type="presParOf" srcId="{37E276FF-A7E7-4B2F-9A0B-A838FF81D159}" destId="{C8DE356B-30CE-416C-9980-3DC729A913C7}" srcOrd="2" destOrd="0" presId="urn:microsoft.com/office/officeart/2005/8/layout/hList6"/>
    <dgm:cxn modelId="{9425FBC2-4C06-43D7-8C95-B590479AE547}" type="presParOf" srcId="{37E276FF-A7E7-4B2F-9A0B-A838FF81D159}" destId="{4F79E39C-5F4D-42B5-8EF4-AC266EF78313}" srcOrd="3" destOrd="0" presId="urn:microsoft.com/office/officeart/2005/8/layout/hList6"/>
    <dgm:cxn modelId="{A8E8A9F2-9849-48C9-9A91-9874D28E696D}" type="presParOf" srcId="{37E276FF-A7E7-4B2F-9A0B-A838FF81D159}" destId="{186F0808-1943-47A0-93F4-97D7B0C2E7B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BFD397-C7A7-46ED-B1A8-393B6AC2100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6DAAE0C-9562-4CC3-ADC0-A284562612E3}">
      <dgm:prSet phldrT="[Text]" custT="1"/>
      <dgm:spPr>
        <a:solidFill>
          <a:srgbClr val="B61C6D"/>
        </a:solidFill>
        <a:ln w="12700">
          <a:solidFill>
            <a:srgbClr val="B61C6D"/>
          </a:solidFill>
        </a:ln>
      </dgm:spPr>
      <dgm:t>
        <a:bodyPr/>
        <a:lstStyle/>
        <a:p>
          <a:r>
            <a:rPr lang="en-US" sz="18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Single set of high-quality financial reporting standards </a:t>
          </a:r>
          <a:r>
            <a:rPr lang="cs-CZ" sz="1800" b="1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used</a:t>
          </a:r>
          <a:r>
            <a:rPr lang="cs-CZ" sz="18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around the world</a:t>
          </a:r>
        </a:p>
      </dgm:t>
    </dgm:pt>
    <dgm:pt modelId="{EF2A9435-2DD7-46B3-A4B3-0813E0435366}" type="parTrans" cxnId="{1AB67DC8-3908-4F99-B68F-38E5D0819F58}">
      <dgm:prSet/>
      <dgm:spPr/>
      <dgm:t>
        <a:bodyPr/>
        <a:lstStyle/>
        <a:p>
          <a:endParaRPr lang="cs-CZ"/>
        </a:p>
      </dgm:t>
    </dgm:pt>
    <dgm:pt modelId="{B1124974-E56A-41B0-AD5C-3283532302B2}" type="sibTrans" cxnId="{1AB67DC8-3908-4F99-B68F-38E5D0819F58}">
      <dgm:prSet custT="1"/>
      <dgm:spPr>
        <a:ln w="12700">
          <a:solidFill>
            <a:srgbClr val="B61C6D"/>
          </a:solidFill>
        </a:ln>
      </dgm:spPr>
      <dgm:t>
        <a:bodyPr/>
        <a:lstStyle/>
        <a:p>
          <a:endParaRPr lang="en-US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AF4811-2804-44E8-9657-AEFFB6AE2484}">
      <dgm:prSet phldrT="[Text]" custT="1"/>
      <dgm:spPr>
        <a:solidFill>
          <a:srgbClr val="B61C6D"/>
        </a:solidFill>
        <a:ln w="12700">
          <a:solidFill>
            <a:srgbClr val="B61C6D"/>
          </a:solidFill>
        </a:ln>
      </dgm:spPr>
      <dgm:t>
        <a:bodyPr/>
        <a:lstStyle/>
        <a:p>
          <a:r>
            <a:rPr lang="en-US" sz="18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Internationally comparable high-quality financial statements </a:t>
          </a:r>
        </a:p>
      </dgm:t>
    </dgm:pt>
    <dgm:pt modelId="{CB783D57-FA79-4C9B-9C73-4FC4F265D8D4}" type="parTrans" cxnId="{DDBFC768-BB7F-47CC-89BB-A71D35E398C0}">
      <dgm:prSet/>
      <dgm:spPr/>
      <dgm:t>
        <a:bodyPr/>
        <a:lstStyle/>
        <a:p>
          <a:endParaRPr lang="cs-CZ"/>
        </a:p>
      </dgm:t>
    </dgm:pt>
    <dgm:pt modelId="{31F70D77-8B31-4DA0-B477-52B6159657D3}" type="sibTrans" cxnId="{DDBFC768-BB7F-47CC-89BB-A71D35E398C0}">
      <dgm:prSet custT="1"/>
      <dgm:spPr>
        <a:ln w="12700">
          <a:solidFill>
            <a:srgbClr val="B61C6D"/>
          </a:solidFill>
        </a:ln>
      </dgm:spPr>
      <dgm:t>
        <a:bodyPr/>
        <a:lstStyle/>
        <a:p>
          <a:endParaRPr lang="en-US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D6252E-0572-434E-BE82-D4F3881629F8}">
      <dgm:prSet phldrT="[Text]" custT="1"/>
      <dgm:spPr>
        <a:solidFill>
          <a:srgbClr val="B61C6D"/>
        </a:solidFill>
        <a:ln w="12700">
          <a:solidFill>
            <a:srgbClr val="B61C6D"/>
          </a:solidFill>
        </a:ln>
      </dgm:spPr>
      <dgm:t>
        <a:bodyPr/>
        <a:lstStyle/>
        <a:p>
          <a:r>
            <a:rPr lang="en-US" sz="18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Lower information processing costs and risks</a:t>
          </a:r>
          <a:r>
            <a:rPr lang="cs-CZ" sz="18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by </a:t>
          </a:r>
          <a:r>
            <a:rPr lang="cs-CZ" sz="1800" b="1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users</a:t>
          </a:r>
          <a:endParaRPr lang="en-US" sz="18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3D6D03-83AC-4B46-92D4-4DE421477929}" type="parTrans" cxnId="{34194178-4B6C-4EDF-8E8E-42C2B72AA4B8}">
      <dgm:prSet/>
      <dgm:spPr/>
      <dgm:t>
        <a:bodyPr/>
        <a:lstStyle/>
        <a:p>
          <a:endParaRPr lang="cs-CZ"/>
        </a:p>
      </dgm:t>
    </dgm:pt>
    <dgm:pt modelId="{D6369EF1-2307-41A7-BFF4-41F39D80B33A}" type="sibTrans" cxnId="{34194178-4B6C-4EDF-8E8E-42C2B72AA4B8}">
      <dgm:prSet custT="1"/>
      <dgm:spPr>
        <a:ln w="12700">
          <a:solidFill>
            <a:srgbClr val="B61C6D"/>
          </a:solidFill>
        </a:ln>
      </dgm:spPr>
      <dgm:t>
        <a:bodyPr/>
        <a:lstStyle/>
        <a:p>
          <a:endParaRPr lang="en-US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497E72-F953-4B45-957B-A5E010A7379F}">
      <dgm:prSet custT="1"/>
      <dgm:spPr>
        <a:solidFill>
          <a:srgbClr val="B61C6D"/>
        </a:solidFill>
        <a:ln w="12700">
          <a:solidFill>
            <a:srgbClr val="B61C6D"/>
          </a:solidFill>
        </a:ln>
      </dgm:spPr>
      <dgm:t>
        <a:bodyPr/>
        <a:lstStyle/>
        <a:p>
          <a:r>
            <a:rPr lang="en-US" sz="18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Positive capital market effects (cost of capital, trading volumes)</a:t>
          </a:r>
        </a:p>
      </dgm:t>
    </dgm:pt>
    <dgm:pt modelId="{DE9CB050-3B22-461D-9E8D-D5F8F751F6AA}" type="parTrans" cxnId="{2CEBB852-C0A8-49C0-960A-990054D50AFC}">
      <dgm:prSet/>
      <dgm:spPr/>
      <dgm:t>
        <a:bodyPr/>
        <a:lstStyle/>
        <a:p>
          <a:endParaRPr lang="cs-CZ"/>
        </a:p>
      </dgm:t>
    </dgm:pt>
    <dgm:pt modelId="{941DAF7C-A29F-4BF5-9BE6-05143CC4D71C}" type="sibTrans" cxnId="{2CEBB852-C0A8-49C0-960A-990054D50AFC}">
      <dgm:prSet custT="1"/>
      <dgm:spPr>
        <a:ln w="12700">
          <a:solidFill>
            <a:srgbClr val="B61C6D"/>
          </a:solidFill>
        </a:ln>
      </dgm:spPr>
      <dgm:t>
        <a:bodyPr/>
        <a:lstStyle/>
        <a:p>
          <a:endParaRPr lang="en-US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BEAA1F-B45D-4512-8E29-6D494BD6C8D4}">
      <dgm:prSet custT="1"/>
      <dgm:spPr>
        <a:solidFill>
          <a:srgbClr val="B61C6D"/>
        </a:solidFill>
        <a:ln w="12700">
          <a:solidFill>
            <a:srgbClr val="B61C6D"/>
          </a:solidFill>
        </a:ln>
      </dgm:spPr>
      <dgm:t>
        <a:bodyPr/>
        <a:lstStyle/>
        <a:p>
          <a:r>
            <a:rPr lang="en-US" sz="18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Positive macroeconomic effects (FDI, employment, growth)</a:t>
          </a:r>
        </a:p>
      </dgm:t>
    </dgm:pt>
    <dgm:pt modelId="{480C6585-5DB5-4275-8456-27A2392F4986}" type="parTrans" cxnId="{BA84DC55-42FB-4089-80E8-DEC29E023291}">
      <dgm:prSet/>
      <dgm:spPr/>
      <dgm:t>
        <a:bodyPr/>
        <a:lstStyle/>
        <a:p>
          <a:endParaRPr lang="cs-CZ"/>
        </a:p>
      </dgm:t>
    </dgm:pt>
    <dgm:pt modelId="{ACFDC6A9-1A7C-4090-80F3-EAD1B9E6839F}" type="sibTrans" cxnId="{BA84DC55-42FB-4089-80E8-DEC29E023291}">
      <dgm:prSet/>
      <dgm:spPr/>
      <dgm:t>
        <a:bodyPr/>
        <a:lstStyle/>
        <a:p>
          <a:endParaRPr lang="cs-CZ"/>
        </a:p>
      </dgm:t>
    </dgm:pt>
    <dgm:pt modelId="{6767C501-332A-43BE-9B75-8A5E38D7B22B}" type="pres">
      <dgm:prSet presAssocID="{35BFD397-C7A7-46ED-B1A8-393B6AC21003}" presName="outerComposite" presStyleCnt="0">
        <dgm:presLayoutVars>
          <dgm:chMax val="5"/>
          <dgm:dir/>
          <dgm:resizeHandles val="exact"/>
        </dgm:presLayoutVars>
      </dgm:prSet>
      <dgm:spPr/>
    </dgm:pt>
    <dgm:pt modelId="{A6594973-FF05-4637-AAEA-0796FA6D2792}" type="pres">
      <dgm:prSet presAssocID="{35BFD397-C7A7-46ED-B1A8-393B6AC21003}" presName="dummyMaxCanvas" presStyleCnt="0">
        <dgm:presLayoutVars/>
      </dgm:prSet>
      <dgm:spPr/>
    </dgm:pt>
    <dgm:pt modelId="{54144281-8AA2-4EF9-A58E-569FE2B340FF}" type="pres">
      <dgm:prSet presAssocID="{35BFD397-C7A7-46ED-B1A8-393B6AC21003}" presName="FiveNodes_1" presStyleLbl="node1" presStyleIdx="0" presStyleCnt="5">
        <dgm:presLayoutVars>
          <dgm:bulletEnabled val="1"/>
        </dgm:presLayoutVars>
      </dgm:prSet>
      <dgm:spPr/>
    </dgm:pt>
    <dgm:pt modelId="{BF1CFB58-79F4-40ED-8E48-640858DC836A}" type="pres">
      <dgm:prSet presAssocID="{35BFD397-C7A7-46ED-B1A8-393B6AC21003}" presName="FiveNodes_2" presStyleLbl="node1" presStyleIdx="1" presStyleCnt="5">
        <dgm:presLayoutVars>
          <dgm:bulletEnabled val="1"/>
        </dgm:presLayoutVars>
      </dgm:prSet>
      <dgm:spPr/>
    </dgm:pt>
    <dgm:pt modelId="{893AFFA3-1B64-41E5-BB5C-F346D47E4106}" type="pres">
      <dgm:prSet presAssocID="{35BFD397-C7A7-46ED-B1A8-393B6AC21003}" presName="FiveNodes_3" presStyleLbl="node1" presStyleIdx="2" presStyleCnt="5">
        <dgm:presLayoutVars>
          <dgm:bulletEnabled val="1"/>
        </dgm:presLayoutVars>
      </dgm:prSet>
      <dgm:spPr/>
    </dgm:pt>
    <dgm:pt modelId="{95F9F8AD-9BC5-4C45-A225-7DAA6A768164}" type="pres">
      <dgm:prSet presAssocID="{35BFD397-C7A7-46ED-B1A8-393B6AC21003}" presName="FiveNodes_4" presStyleLbl="node1" presStyleIdx="3" presStyleCnt="5">
        <dgm:presLayoutVars>
          <dgm:bulletEnabled val="1"/>
        </dgm:presLayoutVars>
      </dgm:prSet>
      <dgm:spPr/>
    </dgm:pt>
    <dgm:pt modelId="{8BF54BBD-4BB1-4F26-96A7-38B2860AA03D}" type="pres">
      <dgm:prSet presAssocID="{35BFD397-C7A7-46ED-B1A8-393B6AC21003}" presName="FiveNodes_5" presStyleLbl="node1" presStyleIdx="4" presStyleCnt="5">
        <dgm:presLayoutVars>
          <dgm:bulletEnabled val="1"/>
        </dgm:presLayoutVars>
      </dgm:prSet>
      <dgm:spPr/>
    </dgm:pt>
    <dgm:pt modelId="{855DF7F1-2899-47D9-8B68-443F5BA76B6A}" type="pres">
      <dgm:prSet presAssocID="{35BFD397-C7A7-46ED-B1A8-393B6AC21003}" presName="FiveConn_1-2" presStyleLbl="fgAccFollowNode1" presStyleIdx="0" presStyleCnt="4">
        <dgm:presLayoutVars>
          <dgm:bulletEnabled val="1"/>
        </dgm:presLayoutVars>
      </dgm:prSet>
      <dgm:spPr/>
    </dgm:pt>
    <dgm:pt modelId="{0F537C0F-A9F2-4C21-A6DD-05FC91B1DB73}" type="pres">
      <dgm:prSet presAssocID="{35BFD397-C7A7-46ED-B1A8-393B6AC21003}" presName="FiveConn_2-3" presStyleLbl="fgAccFollowNode1" presStyleIdx="1" presStyleCnt="4">
        <dgm:presLayoutVars>
          <dgm:bulletEnabled val="1"/>
        </dgm:presLayoutVars>
      </dgm:prSet>
      <dgm:spPr/>
    </dgm:pt>
    <dgm:pt modelId="{A3AAFCDD-1818-46BA-9774-8506220B7761}" type="pres">
      <dgm:prSet presAssocID="{35BFD397-C7A7-46ED-B1A8-393B6AC21003}" presName="FiveConn_3-4" presStyleLbl="fgAccFollowNode1" presStyleIdx="2" presStyleCnt="4">
        <dgm:presLayoutVars>
          <dgm:bulletEnabled val="1"/>
        </dgm:presLayoutVars>
      </dgm:prSet>
      <dgm:spPr/>
    </dgm:pt>
    <dgm:pt modelId="{45F2E581-A2B8-4F27-8593-1C042286A2C5}" type="pres">
      <dgm:prSet presAssocID="{35BFD397-C7A7-46ED-B1A8-393B6AC21003}" presName="FiveConn_4-5" presStyleLbl="fgAccFollowNode1" presStyleIdx="3" presStyleCnt="4">
        <dgm:presLayoutVars>
          <dgm:bulletEnabled val="1"/>
        </dgm:presLayoutVars>
      </dgm:prSet>
      <dgm:spPr/>
    </dgm:pt>
    <dgm:pt modelId="{52E0AFAB-C1CB-487D-839D-5EB5CDC7D161}" type="pres">
      <dgm:prSet presAssocID="{35BFD397-C7A7-46ED-B1A8-393B6AC21003}" presName="FiveNodes_1_text" presStyleLbl="node1" presStyleIdx="4" presStyleCnt="5">
        <dgm:presLayoutVars>
          <dgm:bulletEnabled val="1"/>
        </dgm:presLayoutVars>
      </dgm:prSet>
      <dgm:spPr/>
    </dgm:pt>
    <dgm:pt modelId="{ABEF9E95-7065-4E5B-9254-47CECBAE70CC}" type="pres">
      <dgm:prSet presAssocID="{35BFD397-C7A7-46ED-B1A8-393B6AC21003}" presName="FiveNodes_2_text" presStyleLbl="node1" presStyleIdx="4" presStyleCnt="5">
        <dgm:presLayoutVars>
          <dgm:bulletEnabled val="1"/>
        </dgm:presLayoutVars>
      </dgm:prSet>
      <dgm:spPr/>
    </dgm:pt>
    <dgm:pt modelId="{CE9AABB3-8A82-4078-BAFE-F72D9913EE28}" type="pres">
      <dgm:prSet presAssocID="{35BFD397-C7A7-46ED-B1A8-393B6AC21003}" presName="FiveNodes_3_text" presStyleLbl="node1" presStyleIdx="4" presStyleCnt="5">
        <dgm:presLayoutVars>
          <dgm:bulletEnabled val="1"/>
        </dgm:presLayoutVars>
      </dgm:prSet>
      <dgm:spPr/>
    </dgm:pt>
    <dgm:pt modelId="{7D32BFCD-D6D9-4BB6-A708-0AB3C4EF7593}" type="pres">
      <dgm:prSet presAssocID="{35BFD397-C7A7-46ED-B1A8-393B6AC21003}" presName="FiveNodes_4_text" presStyleLbl="node1" presStyleIdx="4" presStyleCnt="5">
        <dgm:presLayoutVars>
          <dgm:bulletEnabled val="1"/>
        </dgm:presLayoutVars>
      </dgm:prSet>
      <dgm:spPr/>
    </dgm:pt>
    <dgm:pt modelId="{1EBA46C0-1C34-4D79-AFD6-519DBECA53CC}" type="pres">
      <dgm:prSet presAssocID="{35BFD397-C7A7-46ED-B1A8-393B6AC2100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C2C4F07-A0EB-47B7-A397-AD5A03595EA7}" type="presOf" srcId="{941DAF7C-A29F-4BF5-9BE6-05143CC4D71C}" destId="{45F2E581-A2B8-4F27-8593-1C042286A2C5}" srcOrd="0" destOrd="0" presId="urn:microsoft.com/office/officeart/2005/8/layout/vProcess5"/>
    <dgm:cxn modelId="{F267FC25-EF9B-4E96-AE94-236B9BCBB860}" type="presOf" srcId="{7C497E72-F953-4B45-957B-A5E010A7379F}" destId="{7D32BFCD-D6D9-4BB6-A708-0AB3C4EF7593}" srcOrd="1" destOrd="0" presId="urn:microsoft.com/office/officeart/2005/8/layout/vProcess5"/>
    <dgm:cxn modelId="{EC371227-E16F-4FCB-8565-FE70C3075E1F}" type="presOf" srcId="{D5BEAA1F-B45D-4512-8E29-6D494BD6C8D4}" destId="{8BF54BBD-4BB1-4F26-96A7-38B2860AA03D}" srcOrd="0" destOrd="0" presId="urn:microsoft.com/office/officeart/2005/8/layout/vProcess5"/>
    <dgm:cxn modelId="{1065B339-1E76-4FCA-B1C1-686BA22A4D40}" type="presOf" srcId="{63D6252E-0572-434E-BE82-D4F3881629F8}" destId="{CE9AABB3-8A82-4078-BAFE-F72D9913EE28}" srcOrd="1" destOrd="0" presId="urn:microsoft.com/office/officeart/2005/8/layout/vProcess5"/>
    <dgm:cxn modelId="{DDBFC768-BB7F-47CC-89BB-A71D35E398C0}" srcId="{35BFD397-C7A7-46ED-B1A8-393B6AC21003}" destId="{D5AF4811-2804-44E8-9657-AEFFB6AE2484}" srcOrd="1" destOrd="0" parTransId="{CB783D57-FA79-4C9B-9C73-4FC4F265D8D4}" sibTransId="{31F70D77-8B31-4DA0-B477-52B6159657D3}"/>
    <dgm:cxn modelId="{3AF0FE51-D3A9-43F5-A7A2-6F8F316D7C47}" type="presOf" srcId="{D6369EF1-2307-41A7-BFF4-41F39D80B33A}" destId="{A3AAFCDD-1818-46BA-9774-8506220B7761}" srcOrd="0" destOrd="0" presId="urn:microsoft.com/office/officeart/2005/8/layout/vProcess5"/>
    <dgm:cxn modelId="{2CEBB852-C0A8-49C0-960A-990054D50AFC}" srcId="{35BFD397-C7A7-46ED-B1A8-393B6AC21003}" destId="{7C497E72-F953-4B45-957B-A5E010A7379F}" srcOrd="3" destOrd="0" parTransId="{DE9CB050-3B22-461D-9E8D-D5F8F751F6AA}" sibTransId="{941DAF7C-A29F-4BF5-9BE6-05143CC4D71C}"/>
    <dgm:cxn modelId="{24691D75-4BFC-4E2F-9532-06ED1F957D70}" type="presOf" srcId="{7C497E72-F953-4B45-957B-A5E010A7379F}" destId="{95F9F8AD-9BC5-4C45-A225-7DAA6A768164}" srcOrd="0" destOrd="0" presId="urn:microsoft.com/office/officeart/2005/8/layout/vProcess5"/>
    <dgm:cxn modelId="{BA84DC55-42FB-4089-80E8-DEC29E023291}" srcId="{35BFD397-C7A7-46ED-B1A8-393B6AC21003}" destId="{D5BEAA1F-B45D-4512-8E29-6D494BD6C8D4}" srcOrd="4" destOrd="0" parTransId="{480C6585-5DB5-4275-8456-27A2392F4986}" sibTransId="{ACFDC6A9-1A7C-4090-80F3-EAD1B9E6839F}"/>
    <dgm:cxn modelId="{34194178-4B6C-4EDF-8E8E-42C2B72AA4B8}" srcId="{35BFD397-C7A7-46ED-B1A8-393B6AC21003}" destId="{63D6252E-0572-434E-BE82-D4F3881629F8}" srcOrd="2" destOrd="0" parTransId="{383D6D03-83AC-4B46-92D4-4DE421477929}" sibTransId="{D6369EF1-2307-41A7-BFF4-41F39D80B33A}"/>
    <dgm:cxn modelId="{6FD07284-D8F3-44C9-A463-68ECF9EE60F8}" type="presOf" srcId="{D5BEAA1F-B45D-4512-8E29-6D494BD6C8D4}" destId="{1EBA46C0-1C34-4D79-AFD6-519DBECA53CC}" srcOrd="1" destOrd="0" presId="urn:microsoft.com/office/officeart/2005/8/layout/vProcess5"/>
    <dgm:cxn modelId="{3A801C94-3A9B-4AEE-AA35-2AA08D9BAFB6}" type="presOf" srcId="{D5AF4811-2804-44E8-9657-AEFFB6AE2484}" destId="{ABEF9E95-7065-4E5B-9254-47CECBAE70CC}" srcOrd="1" destOrd="0" presId="urn:microsoft.com/office/officeart/2005/8/layout/vProcess5"/>
    <dgm:cxn modelId="{176D78A1-C758-417E-A3EB-4CD773A53A9F}" type="presOf" srcId="{35BFD397-C7A7-46ED-B1A8-393B6AC21003}" destId="{6767C501-332A-43BE-9B75-8A5E38D7B22B}" srcOrd="0" destOrd="0" presId="urn:microsoft.com/office/officeart/2005/8/layout/vProcess5"/>
    <dgm:cxn modelId="{34A5C5A4-29C1-427A-AEA5-514368837947}" type="presOf" srcId="{31F70D77-8B31-4DA0-B477-52B6159657D3}" destId="{0F537C0F-A9F2-4C21-A6DD-05FC91B1DB73}" srcOrd="0" destOrd="0" presId="urn:microsoft.com/office/officeart/2005/8/layout/vProcess5"/>
    <dgm:cxn modelId="{E81F5BAF-C00F-42CB-AF11-F27D05318337}" type="presOf" srcId="{D5AF4811-2804-44E8-9657-AEFFB6AE2484}" destId="{BF1CFB58-79F4-40ED-8E48-640858DC836A}" srcOrd="0" destOrd="0" presId="urn:microsoft.com/office/officeart/2005/8/layout/vProcess5"/>
    <dgm:cxn modelId="{6BF573B5-52DA-4EB4-921C-FFF9F0CF2D28}" type="presOf" srcId="{63D6252E-0572-434E-BE82-D4F3881629F8}" destId="{893AFFA3-1B64-41E5-BB5C-F346D47E4106}" srcOrd="0" destOrd="0" presId="urn:microsoft.com/office/officeart/2005/8/layout/vProcess5"/>
    <dgm:cxn modelId="{98510CBF-9A2D-412C-B049-979744988A6F}" type="presOf" srcId="{F6DAAE0C-9562-4CC3-ADC0-A284562612E3}" destId="{54144281-8AA2-4EF9-A58E-569FE2B340FF}" srcOrd="0" destOrd="0" presId="urn:microsoft.com/office/officeart/2005/8/layout/vProcess5"/>
    <dgm:cxn modelId="{1AB67DC8-3908-4F99-B68F-38E5D0819F58}" srcId="{35BFD397-C7A7-46ED-B1A8-393B6AC21003}" destId="{F6DAAE0C-9562-4CC3-ADC0-A284562612E3}" srcOrd="0" destOrd="0" parTransId="{EF2A9435-2DD7-46B3-A4B3-0813E0435366}" sibTransId="{B1124974-E56A-41B0-AD5C-3283532302B2}"/>
    <dgm:cxn modelId="{953EFBCE-5779-4332-986C-D7BD99AD54B0}" type="presOf" srcId="{F6DAAE0C-9562-4CC3-ADC0-A284562612E3}" destId="{52E0AFAB-C1CB-487D-839D-5EB5CDC7D161}" srcOrd="1" destOrd="0" presId="urn:microsoft.com/office/officeart/2005/8/layout/vProcess5"/>
    <dgm:cxn modelId="{F673C0EA-6C05-420A-899E-EE44B05AED02}" type="presOf" srcId="{B1124974-E56A-41B0-AD5C-3283532302B2}" destId="{855DF7F1-2899-47D9-8B68-443F5BA76B6A}" srcOrd="0" destOrd="0" presId="urn:microsoft.com/office/officeart/2005/8/layout/vProcess5"/>
    <dgm:cxn modelId="{FA04D0D6-C23A-4E03-B616-0527393FF769}" type="presParOf" srcId="{6767C501-332A-43BE-9B75-8A5E38D7B22B}" destId="{A6594973-FF05-4637-AAEA-0796FA6D2792}" srcOrd="0" destOrd="0" presId="urn:microsoft.com/office/officeart/2005/8/layout/vProcess5"/>
    <dgm:cxn modelId="{A25285B5-F8E3-4DD3-937D-4E000C8BF50E}" type="presParOf" srcId="{6767C501-332A-43BE-9B75-8A5E38D7B22B}" destId="{54144281-8AA2-4EF9-A58E-569FE2B340FF}" srcOrd="1" destOrd="0" presId="urn:microsoft.com/office/officeart/2005/8/layout/vProcess5"/>
    <dgm:cxn modelId="{364ADA20-B52E-4B23-8DA2-ADC32C88CEE6}" type="presParOf" srcId="{6767C501-332A-43BE-9B75-8A5E38D7B22B}" destId="{BF1CFB58-79F4-40ED-8E48-640858DC836A}" srcOrd="2" destOrd="0" presId="urn:microsoft.com/office/officeart/2005/8/layout/vProcess5"/>
    <dgm:cxn modelId="{67A683DA-1CEE-4E66-B2E3-B7C6DB19111D}" type="presParOf" srcId="{6767C501-332A-43BE-9B75-8A5E38D7B22B}" destId="{893AFFA3-1B64-41E5-BB5C-F346D47E4106}" srcOrd="3" destOrd="0" presId="urn:microsoft.com/office/officeart/2005/8/layout/vProcess5"/>
    <dgm:cxn modelId="{BC7856D9-27E1-4280-B4CD-2669567309DE}" type="presParOf" srcId="{6767C501-332A-43BE-9B75-8A5E38D7B22B}" destId="{95F9F8AD-9BC5-4C45-A225-7DAA6A768164}" srcOrd="4" destOrd="0" presId="urn:microsoft.com/office/officeart/2005/8/layout/vProcess5"/>
    <dgm:cxn modelId="{4A27B044-E893-4BDB-82E1-A14F176552F7}" type="presParOf" srcId="{6767C501-332A-43BE-9B75-8A5E38D7B22B}" destId="{8BF54BBD-4BB1-4F26-96A7-38B2860AA03D}" srcOrd="5" destOrd="0" presId="urn:microsoft.com/office/officeart/2005/8/layout/vProcess5"/>
    <dgm:cxn modelId="{820D553C-F8AD-4E49-931C-9EA5EEFD80E5}" type="presParOf" srcId="{6767C501-332A-43BE-9B75-8A5E38D7B22B}" destId="{855DF7F1-2899-47D9-8B68-443F5BA76B6A}" srcOrd="6" destOrd="0" presId="urn:microsoft.com/office/officeart/2005/8/layout/vProcess5"/>
    <dgm:cxn modelId="{5C9AD8FB-BCE2-4653-96D5-5EEB8CA1EA4F}" type="presParOf" srcId="{6767C501-332A-43BE-9B75-8A5E38D7B22B}" destId="{0F537C0F-A9F2-4C21-A6DD-05FC91B1DB73}" srcOrd="7" destOrd="0" presId="urn:microsoft.com/office/officeart/2005/8/layout/vProcess5"/>
    <dgm:cxn modelId="{83A18F0B-5340-4797-8A4E-0C6A4A54A5AF}" type="presParOf" srcId="{6767C501-332A-43BE-9B75-8A5E38D7B22B}" destId="{A3AAFCDD-1818-46BA-9774-8506220B7761}" srcOrd="8" destOrd="0" presId="urn:microsoft.com/office/officeart/2005/8/layout/vProcess5"/>
    <dgm:cxn modelId="{7C6BF17A-77C5-4F80-98EC-47BC0EDDA7AE}" type="presParOf" srcId="{6767C501-332A-43BE-9B75-8A5E38D7B22B}" destId="{45F2E581-A2B8-4F27-8593-1C042286A2C5}" srcOrd="9" destOrd="0" presId="urn:microsoft.com/office/officeart/2005/8/layout/vProcess5"/>
    <dgm:cxn modelId="{48258D49-C664-4476-9304-4CBB98C75EE1}" type="presParOf" srcId="{6767C501-332A-43BE-9B75-8A5E38D7B22B}" destId="{52E0AFAB-C1CB-487D-839D-5EB5CDC7D161}" srcOrd="10" destOrd="0" presId="urn:microsoft.com/office/officeart/2005/8/layout/vProcess5"/>
    <dgm:cxn modelId="{C33E1A8C-3BE1-4875-A978-7C42341C9DEF}" type="presParOf" srcId="{6767C501-332A-43BE-9B75-8A5E38D7B22B}" destId="{ABEF9E95-7065-4E5B-9254-47CECBAE70CC}" srcOrd="11" destOrd="0" presId="urn:microsoft.com/office/officeart/2005/8/layout/vProcess5"/>
    <dgm:cxn modelId="{60A356DC-4281-407D-BA62-7397A770572F}" type="presParOf" srcId="{6767C501-332A-43BE-9B75-8A5E38D7B22B}" destId="{CE9AABB3-8A82-4078-BAFE-F72D9913EE28}" srcOrd="12" destOrd="0" presId="urn:microsoft.com/office/officeart/2005/8/layout/vProcess5"/>
    <dgm:cxn modelId="{F00D1979-D472-4098-A8DF-1D98AF899EC0}" type="presParOf" srcId="{6767C501-332A-43BE-9B75-8A5E38D7B22B}" destId="{7D32BFCD-D6D9-4BB6-A708-0AB3C4EF7593}" srcOrd="13" destOrd="0" presId="urn:microsoft.com/office/officeart/2005/8/layout/vProcess5"/>
    <dgm:cxn modelId="{38D57FA7-4A7F-4E42-9329-6D8AC3262EF6}" type="presParOf" srcId="{6767C501-332A-43BE-9B75-8A5E38D7B22B}" destId="{1EBA46C0-1C34-4D79-AFD6-519DBECA53CC}" srcOrd="14" destOrd="0" presId="urn:microsoft.com/office/officeart/2005/8/layout/vProcess5"/>
  </dgm:cxnLst>
  <dgm:bg/>
  <dgm:whole>
    <a:ln w="127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806C1C-55F6-4431-B478-8579E87A486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011F1B2-9DAF-4568-9857-E77EDF66BBD2}">
      <dgm:prSet phldrT="[Text]" custT="1"/>
      <dgm:spPr>
        <a:solidFill>
          <a:srgbClr val="B61C6D"/>
        </a:solidFill>
      </dgm:spPr>
      <dgm:t>
        <a:bodyPr/>
        <a:lstStyle/>
        <a:p>
          <a:pPr algn="ctr"/>
          <a:r>
            <a:rPr lang="cs-CZ" sz="1600" b="1"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Intended consequences</a:t>
          </a:r>
        </a:p>
      </dgm:t>
    </dgm:pt>
    <dgm:pt modelId="{1B558B64-7FE4-443E-B382-703687B8771E}" type="parTrans" cxnId="{0556AF9D-252D-4BD9-A3D3-FDECDDEAE64C}">
      <dgm:prSet/>
      <dgm:spPr/>
      <dgm:t>
        <a:bodyPr/>
        <a:lstStyle/>
        <a:p>
          <a:pPr algn="ctr"/>
          <a:endParaRPr lang="cs-CZ"/>
        </a:p>
      </dgm:t>
    </dgm:pt>
    <dgm:pt modelId="{87B2D724-D149-4097-AB7A-75FB2EDDF139}" type="sibTrans" cxnId="{0556AF9D-252D-4BD9-A3D3-FDECDDEAE64C}">
      <dgm:prSet/>
      <dgm:spPr/>
      <dgm:t>
        <a:bodyPr/>
        <a:lstStyle/>
        <a:p>
          <a:pPr algn="ctr"/>
          <a:endParaRPr lang="cs-CZ"/>
        </a:p>
      </dgm:t>
    </dgm:pt>
    <dgm:pt modelId="{B032EFAD-C209-425B-A308-849C61FEA1F5}">
      <dgm:prSet phldrT="[Text]" custT="1"/>
      <dgm:spPr>
        <a:solidFill>
          <a:srgbClr val="00A5EB"/>
        </a:solidFill>
      </dgm:spPr>
      <dgm:t>
        <a:bodyPr/>
        <a:lstStyle/>
        <a:p>
          <a:pPr algn="ctr"/>
          <a:r>
            <a:rPr lang="cs-CZ" sz="1400" b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Capital markets</a:t>
          </a:r>
        </a:p>
      </dgm:t>
    </dgm:pt>
    <dgm:pt modelId="{8454EE92-565A-477F-BB9E-69005791C9FB}" type="parTrans" cxnId="{2F2B0535-D7EF-4E83-BC89-90DD4A84D4A5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4229FD02-E4C0-4C05-B74E-A9DC9A632860}" type="sibTrans" cxnId="{2F2B0535-D7EF-4E83-BC89-90DD4A84D4A5}">
      <dgm:prSet/>
      <dgm:spPr/>
      <dgm:t>
        <a:bodyPr/>
        <a:lstStyle/>
        <a:p>
          <a:pPr algn="ctr"/>
          <a:endParaRPr lang="cs-CZ"/>
        </a:p>
      </dgm:t>
    </dgm:pt>
    <dgm:pt modelId="{8E98DD28-B833-4047-A079-8AA6F4F49010}">
      <dgm:prSet phldrT="[Text]" custT="1"/>
      <dgm:spPr>
        <a:solidFill>
          <a:srgbClr val="00A5EB"/>
        </a:solidFill>
      </dgm:spPr>
      <dgm:t>
        <a:bodyPr/>
        <a:lstStyle/>
        <a:p>
          <a:pPr algn="ctr"/>
          <a:r>
            <a:rPr lang="cs-CZ" sz="1400" b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Macroeconomy</a:t>
          </a:r>
        </a:p>
      </dgm:t>
    </dgm:pt>
    <dgm:pt modelId="{D50DB59F-3B33-477C-8191-59914BFBCC2A}" type="parTrans" cxnId="{0F9E7738-1D47-47AC-AC5C-CCAA39209150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8687C137-275C-4AA9-A4FC-C3F6C6C70216}" type="sibTrans" cxnId="{0F9E7738-1D47-47AC-AC5C-CCAA39209150}">
      <dgm:prSet/>
      <dgm:spPr/>
      <dgm:t>
        <a:bodyPr/>
        <a:lstStyle/>
        <a:p>
          <a:pPr algn="ctr"/>
          <a:endParaRPr lang="cs-CZ"/>
        </a:p>
      </dgm:t>
    </dgm:pt>
    <dgm:pt modelId="{A1ACC9E8-8BFE-4445-9186-E843AF2A1148}">
      <dgm:prSet phldrT="[Text]" custT="1"/>
      <dgm:spPr>
        <a:solidFill>
          <a:srgbClr val="B61C6D"/>
        </a:solidFill>
      </dgm:spPr>
      <dgm:t>
        <a:bodyPr/>
        <a:lstStyle/>
        <a:p>
          <a:pPr algn="ctr"/>
          <a:r>
            <a:rPr lang="cs-CZ" sz="1400" b="1"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Unintended consequences</a:t>
          </a:r>
        </a:p>
      </dgm:t>
    </dgm:pt>
    <dgm:pt modelId="{F4DCF09C-79EA-4F97-928F-D4532A19E2FB}" type="parTrans" cxnId="{6C141A39-FA50-4EBC-8827-624507E2056B}">
      <dgm:prSet/>
      <dgm:spPr/>
      <dgm:t>
        <a:bodyPr/>
        <a:lstStyle/>
        <a:p>
          <a:pPr algn="ctr"/>
          <a:endParaRPr lang="cs-CZ"/>
        </a:p>
      </dgm:t>
    </dgm:pt>
    <dgm:pt modelId="{0AE43245-0B90-4442-8A83-FD142158D32F}" type="sibTrans" cxnId="{6C141A39-FA50-4EBC-8827-624507E2056B}">
      <dgm:prSet/>
      <dgm:spPr/>
      <dgm:t>
        <a:bodyPr/>
        <a:lstStyle/>
        <a:p>
          <a:pPr algn="ctr"/>
          <a:endParaRPr lang="cs-CZ"/>
        </a:p>
      </dgm:t>
    </dgm:pt>
    <dgm:pt modelId="{E814FE76-4112-4423-96AB-1DDF30200E8E}">
      <dgm:prSet phldrT="[Text]" custT="1"/>
      <dgm:spPr>
        <a:solidFill>
          <a:srgbClr val="00A5EB"/>
        </a:solidFill>
      </dgm:spPr>
      <dgm:t>
        <a:bodyPr/>
        <a:lstStyle/>
        <a:p>
          <a:pPr algn="ctr"/>
          <a:r>
            <a:rPr lang="cs-CZ" sz="1400" b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Microeconomy</a:t>
          </a:r>
        </a:p>
      </dgm:t>
    </dgm:pt>
    <dgm:pt modelId="{4F782DBD-EE3B-45BE-9774-A6BC0392BD6A}" type="parTrans" cxnId="{B7995B64-9B12-4057-A5D1-F4810F5FE6FA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591DBBF1-1FBB-48EE-A4EA-03F72A0CACF1}" type="sibTrans" cxnId="{B7995B64-9B12-4057-A5D1-F4810F5FE6FA}">
      <dgm:prSet/>
      <dgm:spPr/>
      <dgm:t>
        <a:bodyPr/>
        <a:lstStyle/>
        <a:p>
          <a:pPr algn="ctr"/>
          <a:endParaRPr lang="cs-CZ"/>
        </a:p>
      </dgm:t>
    </dgm:pt>
    <dgm:pt modelId="{902B7A11-C249-471F-8725-4F58F50365A0}">
      <dgm:prSet phldrT="[Text]" custT="1"/>
      <dgm:spPr>
        <a:solidFill>
          <a:srgbClr val="00A5EB"/>
        </a:solidFill>
      </dgm:spPr>
      <dgm:t>
        <a:bodyPr/>
        <a:lstStyle/>
        <a:p>
          <a:pPr algn="ctr"/>
          <a:r>
            <a:rPr lang="cs-CZ" sz="1400" b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Macroeconomy</a:t>
          </a:r>
        </a:p>
      </dgm:t>
    </dgm:pt>
    <dgm:pt modelId="{F7B5CACB-4E5B-4C66-9B83-38006C3A9D2F}" type="parTrans" cxnId="{6D156CFF-C1CD-4A06-9BC6-248D820EF9E4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53C82C09-617E-410F-9118-382BEE4770F9}" type="sibTrans" cxnId="{6D156CFF-C1CD-4A06-9BC6-248D820EF9E4}">
      <dgm:prSet/>
      <dgm:spPr/>
      <dgm:t>
        <a:bodyPr/>
        <a:lstStyle/>
        <a:p>
          <a:pPr algn="ctr"/>
          <a:endParaRPr lang="cs-CZ"/>
        </a:p>
      </dgm:t>
    </dgm:pt>
    <dgm:pt modelId="{3E159F3D-98F3-4187-8275-65609B8137B3}">
      <dgm:prSet custT="1"/>
      <dgm:spPr>
        <a:solidFill>
          <a:srgbClr val="00A5EB"/>
        </a:solidFill>
      </dgm:spPr>
      <dgm:t>
        <a:bodyPr/>
        <a:lstStyle/>
        <a:p>
          <a:pPr algn="ctr"/>
          <a:r>
            <a:rPr lang="cs-CZ" sz="1400" b="1" dirty="0" err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Financial</a:t>
          </a:r>
          <a:r>
            <a:rPr lang="cs-CZ" sz="1400" b="1" dirty="0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 reporting </a:t>
          </a:r>
          <a:r>
            <a:rPr lang="cs-CZ" sz="1400" b="1" dirty="0" err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quality</a:t>
          </a:r>
          <a:endParaRPr lang="cs-CZ" sz="1400" b="1" dirty="0">
            <a:solidFill>
              <a:schemeClr val="tx1"/>
            </a:solidFill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DE8E44CE-88B7-449D-A5CB-3C31E05801E4}" type="parTrans" cxnId="{D797B916-67B3-4523-A433-75D9E768A494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1730AC70-058D-489A-8B8A-4B9F68FB322A}" type="sibTrans" cxnId="{D797B916-67B3-4523-A433-75D9E768A494}">
      <dgm:prSet/>
      <dgm:spPr/>
      <dgm:t>
        <a:bodyPr/>
        <a:lstStyle/>
        <a:p>
          <a:pPr algn="ctr"/>
          <a:endParaRPr lang="cs-CZ"/>
        </a:p>
      </dgm:t>
    </dgm:pt>
    <dgm:pt modelId="{D1041FAD-6831-4C08-97DB-25BF15D63C66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 dirty="0" err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Earnings</a:t>
          </a:r>
          <a:r>
            <a:rPr lang="cs-CZ" sz="1200" b="1" dirty="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 management</a:t>
          </a:r>
        </a:p>
      </dgm:t>
    </dgm:pt>
    <dgm:pt modelId="{F8FA95E1-D7F1-4107-BB89-667B869EE7FE}" type="parTrans" cxnId="{59ADB15E-D7A2-44C9-AD55-4BF9CAE1FFA8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8F544E52-261D-4FDE-992A-C9A2CDF29BB6}" type="sibTrans" cxnId="{59ADB15E-D7A2-44C9-AD55-4BF9CAE1FFA8}">
      <dgm:prSet/>
      <dgm:spPr/>
      <dgm:t>
        <a:bodyPr/>
        <a:lstStyle/>
        <a:p>
          <a:pPr algn="ctr"/>
          <a:endParaRPr lang="cs-CZ"/>
        </a:p>
      </dgm:t>
    </dgm:pt>
    <dgm:pt modelId="{1E28DE24-5A70-471B-9400-18EF9DCD6D5E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Value relevance</a:t>
          </a:r>
        </a:p>
      </dgm:t>
    </dgm:pt>
    <dgm:pt modelId="{C2907064-9D96-48DE-8EF4-53FD2E47C5AA}" type="parTrans" cxnId="{BFAF5D96-A496-4480-8D69-CA3EFD42124A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F926FE38-2865-4289-B2F4-FED9789834F3}" type="sibTrans" cxnId="{BFAF5D96-A496-4480-8D69-CA3EFD42124A}">
      <dgm:prSet/>
      <dgm:spPr/>
      <dgm:t>
        <a:bodyPr/>
        <a:lstStyle/>
        <a:p>
          <a:pPr algn="ctr"/>
          <a:endParaRPr lang="cs-CZ"/>
        </a:p>
      </dgm:t>
    </dgm:pt>
    <dgm:pt modelId="{38EB8048-1AE4-413B-8D07-7AE6A6614066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Cost of capital</a:t>
          </a:r>
        </a:p>
      </dgm:t>
    </dgm:pt>
    <dgm:pt modelId="{427ED11E-1D63-4EF4-ACBD-A55587E63F5B}" type="parTrans" cxnId="{044BE7AC-8C0E-47B1-A8D0-0D62A90005EF}">
      <dgm:prSet custT="1"/>
      <dgm:spPr>
        <a:solidFill>
          <a:schemeClr val="tx1"/>
        </a:solidFill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solidFill>
              <a:schemeClr val="tx1"/>
            </a:solidFill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C74C21BC-5209-4840-A324-E156F5415B59}" type="sibTrans" cxnId="{044BE7AC-8C0E-47B1-A8D0-0D62A90005EF}">
      <dgm:prSet/>
      <dgm:spPr/>
      <dgm:t>
        <a:bodyPr/>
        <a:lstStyle/>
        <a:p>
          <a:pPr algn="ctr"/>
          <a:endParaRPr lang="cs-CZ"/>
        </a:p>
      </dgm:t>
    </dgm:pt>
    <dgm:pt modelId="{AF54897F-B2CB-4AF2-9CA0-FF69072FBF5A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Liquidity, trading volumes</a:t>
          </a:r>
        </a:p>
      </dgm:t>
    </dgm:pt>
    <dgm:pt modelId="{4333EED3-62EF-4BF8-8A34-24EDC8ECF751}" type="parTrans" cxnId="{0EF31CA3-2344-4773-90F8-6BAA09546F1C}">
      <dgm:prSet custT="1"/>
      <dgm:spPr>
        <a:solidFill>
          <a:schemeClr val="tx1"/>
        </a:solidFill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solidFill>
              <a:schemeClr val="tx1"/>
            </a:solidFill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4B085EDE-B89D-46FB-A166-1E4D130BF435}" type="sibTrans" cxnId="{0EF31CA3-2344-4773-90F8-6BAA09546F1C}">
      <dgm:prSet/>
      <dgm:spPr/>
      <dgm:t>
        <a:bodyPr/>
        <a:lstStyle/>
        <a:p>
          <a:pPr algn="ctr"/>
          <a:endParaRPr lang="cs-CZ"/>
        </a:p>
      </dgm:t>
    </dgm:pt>
    <dgm:pt modelId="{ADAE5A2F-DB66-41D8-8189-EEA1F2DD9B1E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Contracting</a:t>
          </a:r>
        </a:p>
      </dgm:t>
    </dgm:pt>
    <dgm:pt modelId="{BE9AA29E-0EB1-44E9-AF7D-E8BD762A2155}" type="parTrans" cxnId="{71507565-6382-42E0-A6EC-1CCAB5701079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649DC5FC-9DC9-4E8C-9BF7-AA9D9C85E072}" type="sibTrans" cxnId="{71507565-6382-42E0-A6EC-1CCAB5701079}">
      <dgm:prSet/>
      <dgm:spPr/>
      <dgm:t>
        <a:bodyPr/>
        <a:lstStyle/>
        <a:p>
          <a:pPr algn="ctr"/>
          <a:endParaRPr lang="cs-CZ"/>
        </a:p>
      </dgm:t>
    </dgm:pt>
    <dgm:pt modelId="{5BABBFC7-4E68-4118-A1BC-62FBF925DC5F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Taxation</a:t>
          </a:r>
        </a:p>
      </dgm:t>
    </dgm:pt>
    <dgm:pt modelId="{40D5024E-EA58-43FE-896D-D5F2327260AE}" type="parTrans" cxnId="{7FF17BF8-2F6A-4585-9B2B-8CCF91813CE1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4080ADB2-8DCA-465E-95A7-5C20BE14EC51}" type="sibTrans" cxnId="{7FF17BF8-2F6A-4585-9B2B-8CCF91813CE1}">
      <dgm:prSet/>
      <dgm:spPr/>
      <dgm:t>
        <a:bodyPr/>
        <a:lstStyle/>
        <a:p>
          <a:pPr algn="ctr"/>
          <a:endParaRPr lang="cs-CZ"/>
        </a:p>
      </dgm:t>
    </dgm:pt>
    <dgm:pt modelId="{0939C321-AF76-4DDD-BDAC-4AF3191E01FD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Management accounting</a:t>
          </a:r>
        </a:p>
      </dgm:t>
    </dgm:pt>
    <dgm:pt modelId="{6D62BA42-B792-458C-B32D-08EDBE934F9F}" type="parTrans" cxnId="{8CC35FD1-4CC8-4313-83C2-60DF0716C40B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26B2D825-56A3-4C7E-A5BA-05F450DE7FB1}" type="sibTrans" cxnId="{8CC35FD1-4CC8-4313-83C2-60DF0716C40B}">
      <dgm:prSet/>
      <dgm:spPr/>
      <dgm:t>
        <a:bodyPr/>
        <a:lstStyle/>
        <a:p>
          <a:pPr algn="ctr"/>
          <a:endParaRPr lang="cs-CZ"/>
        </a:p>
      </dgm:t>
    </dgm:pt>
    <dgm:pt modelId="{2DF319E1-D8C1-461B-BDAE-646A87E2D571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Regulatory tasks</a:t>
          </a:r>
        </a:p>
      </dgm:t>
    </dgm:pt>
    <dgm:pt modelId="{01A82202-3401-419A-8291-2FCC4431751F}" type="parTrans" cxnId="{C3C4EB03-E17D-4F37-80E1-DE8351D72F1B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 b="1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gm:t>
    </dgm:pt>
    <dgm:pt modelId="{AAB4D913-626A-4831-9864-3E32F8B2B434}" type="sibTrans" cxnId="{C3C4EB03-E17D-4F37-80E1-DE8351D72F1B}">
      <dgm:prSet/>
      <dgm:spPr/>
      <dgm:t>
        <a:bodyPr/>
        <a:lstStyle/>
        <a:p>
          <a:pPr algn="ctr"/>
          <a:endParaRPr lang="cs-CZ"/>
        </a:p>
      </dgm:t>
    </dgm:pt>
    <dgm:pt modelId="{55011D84-E058-4C36-AAED-DD121A66FCAC}">
      <dgm:prSet custT="1"/>
      <dgm:spPr>
        <a:solidFill>
          <a:srgbClr val="00A5EB"/>
        </a:solidFill>
      </dgm:spPr>
      <dgm:t>
        <a:bodyPr/>
        <a:lstStyle/>
        <a:p>
          <a:pPr algn="ctr"/>
          <a:r>
            <a:rPr lang="cs-CZ" sz="1400" b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Other</a:t>
          </a:r>
        </a:p>
      </dgm:t>
    </dgm:pt>
    <dgm:pt modelId="{5BD610DD-F22C-4098-A5B5-5F4BE525430C}" type="parTrans" cxnId="{A32689F7-632D-4CC5-9C7E-27A8E6AA9957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>
            <a:latin typeface="Times New Roman" pitchFamily="18" charset="0"/>
            <a:cs typeface="Times New Roman" pitchFamily="18" charset="0"/>
          </a:endParaRPr>
        </a:p>
      </dgm:t>
    </dgm:pt>
    <dgm:pt modelId="{7F3F2936-F9CD-4B53-BBC8-049C64EEB4A1}" type="sibTrans" cxnId="{A32689F7-632D-4CC5-9C7E-27A8E6AA9957}">
      <dgm:prSet/>
      <dgm:spPr/>
      <dgm:t>
        <a:bodyPr/>
        <a:lstStyle/>
        <a:p>
          <a:pPr algn="ctr"/>
          <a:endParaRPr lang="cs-CZ"/>
        </a:p>
      </dgm:t>
    </dgm:pt>
    <dgm:pt modelId="{476D2870-79D9-4064-B1A3-BF79ADD2DAFC}">
      <dgm:prSet custT="1"/>
      <dgm:spPr>
        <a:solidFill>
          <a:srgbClr val="4A4A49"/>
        </a:solidFill>
      </dgm:spPr>
      <dgm:t>
        <a:bodyPr/>
        <a:lstStyle/>
        <a:p>
          <a:pPr algn="ctr"/>
          <a:r>
            <a:rPr lang="cs-CZ" sz="1200" b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Signalling</a:t>
          </a:r>
        </a:p>
      </dgm:t>
    </dgm:pt>
    <dgm:pt modelId="{F978E236-0212-4205-8B7B-D1DF0B5D72CA}" type="parTrans" cxnId="{B8205274-CCD8-449A-98F8-2B4DA1ADE621}">
      <dgm:prSet custT="1"/>
      <dgm:spPr>
        <a:ln>
          <a:solidFill>
            <a:srgbClr val="000080"/>
          </a:solidFill>
        </a:ln>
      </dgm:spPr>
      <dgm:t>
        <a:bodyPr/>
        <a:lstStyle/>
        <a:p>
          <a:pPr algn="ctr"/>
          <a:endParaRPr lang="cs-CZ" sz="600">
            <a:latin typeface="Times New Roman" pitchFamily="18" charset="0"/>
            <a:cs typeface="Times New Roman" pitchFamily="18" charset="0"/>
          </a:endParaRPr>
        </a:p>
      </dgm:t>
    </dgm:pt>
    <dgm:pt modelId="{DBDA371D-4E45-446D-BB7A-4AE097FBA2B4}" type="sibTrans" cxnId="{B8205274-CCD8-449A-98F8-2B4DA1ADE621}">
      <dgm:prSet/>
      <dgm:spPr/>
      <dgm:t>
        <a:bodyPr/>
        <a:lstStyle/>
        <a:p>
          <a:pPr algn="ctr"/>
          <a:endParaRPr lang="cs-CZ"/>
        </a:p>
      </dgm:t>
    </dgm:pt>
    <dgm:pt modelId="{C0492E7B-9387-4A7F-851F-515459A59DC1}">
      <dgm:prSet custT="1"/>
      <dgm:spPr>
        <a:solidFill>
          <a:srgbClr val="4A4A49"/>
        </a:solidFill>
      </dgm:spPr>
      <dgm:t>
        <a:bodyPr/>
        <a:lstStyle/>
        <a:p>
          <a:r>
            <a:rPr lang="cs-CZ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Employment, growth</a:t>
          </a:r>
        </a:p>
      </dgm:t>
    </dgm:pt>
    <dgm:pt modelId="{3DA8DC4B-E306-4D7A-A9B9-FC9E35C32CBD}" type="parTrans" cxnId="{5880F582-1170-437F-8ACA-8B91C69DA540}">
      <dgm:prSet/>
      <dgm:spPr/>
      <dgm:t>
        <a:bodyPr/>
        <a:lstStyle/>
        <a:p>
          <a:endParaRPr lang="cs-CZ"/>
        </a:p>
      </dgm:t>
    </dgm:pt>
    <dgm:pt modelId="{E9F94C93-EC4F-4140-9644-31B037718F78}" type="sibTrans" cxnId="{5880F582-1170-437F-8ACA-8B91C69DA540}">
      <dgm:prSet/>
      <dgm:spPr/>
      <dgm:t>
        <a:bodyPr/>
        <a:lstStyle/>
        <a:p>
          <a:endParaRPr lang="cs-CZ"/>
        </a:p>
      </dgm:t>
    </dgm:pt>
    <dgm:pt modelId="{D63C23B5-FBA3-4009-99DC-0E0774C38666}" type="pres">
      <dgm:prSet presAssocID="{5D806C1C-55F6-4431-B478-8579E87A486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1FBB9CE-7188-439C-B0AD-A27A3224B09E}" type="pres">
      <dgm:prSet presAssocID="{4011F1B2-9DAF-4568-9857-E77EDF66BBD2}" presName="root1" presStyleCnt="0"/>
      <dgm:spPr/>
    </dgm:pt>
    <dgm:pt modelId="{BFDF827F-B985-43B1-9140-8AF00E94DE35}" type="pres">
      <dgm:prSet presAssocID="{4011F1B2-9DAF-4568-9857-E77EDF66BBD2}" presName="LevelOneTextNode" presStyleLbl="node0" presStyleIdx="0" presStyleCnt="2" custAng="2956501" custScaleX="171594" custLinFactX="-100000" custLinFactNeighborX="-176622" custLinFactNeighborY="-24829">
        <dgm:presLayoutVars>
          <dgm:chPref val="3"/>
        </dgm:presLayoutVars>
      </dgm:prSet>
      <dgm:spPr>
        <a:prstGeom prst="roundRect">
          <a:avLst/>
        </a:prstGeom>
      </dgm:spPr>
    </dgm:pt>
    <dgm:pt modelId="{CC7B1228-540D-4BF8-9BA4-FA9DD67E4FB3}" type="pres">
      <dgm:prSet presAssocID="{4011F1B2-9DAF-4568-9857-E77EDF66BBD2}" presName="level2hierChild" presStyleCnt="0"/>
      <dgm:spPr/>
    </dgm:pt>
    <dgm:pt modelId="{2561DBB8-5586-4BFB-B8AF-B46082E3FEA6}" type="pres">
      <dgm:prSet presAssocID="{DE8E44CE-88B7-449D-A5CB-3C31E05801E4}" presName="conn2-1" presStyleLbl="parChTrans1D2" presStyleIdx="0" presStyleCnt="6"/>
      <dgm:spPr/>
    </dgm:pt>
    <dgm:pt modelId="{5295CF1C-2BA1-429E-9717-4D3D6BD3E622}" type="pres">
      <dgm:prSet presAssocID="{DE8E44CE-88B7-449D-A5CB-3C31E05801E4}" presName="connTx" presStyleLbl="parChTrans1D2" presStyleIdx="0" presStyleCnt="6"/>
      <dgm:spPr/>
    </dgm:pt>
    <dgm:pt modelId="{3CE48CF7-BA7F-469C-8EB0-0BF31B5F7419}" type="pres">
      <dgm:prSet presAssocID="{3E159F3D-98F3-4187-8275-65609B8137B3}" presName="root2" presStyleCnt="0"/>
      <dgm:spPr/>
    </dgm:pt>
    <dgm:pt modelId="{C18C58CE-E5D8-4351-95AA-97CEBAFCE5E7}" type="pres">
      <dgm:prSet presAssocID="{3E159F3D-98F3-4187-8275-65609B8137B3}" presName="LevelTwoTextNode" presStyleLbl="node2" presStyleIdx="0" presStyleCnt="6" custScaleX="121000" custScaleY="121000">
        <dgm:presLayoutVars>
          <dgm:chPref val="3"/>
        </dgm:presLayoutVars>
      </dgm:prSet>
      <dgm:spPr>
        <a:prstGeom prst="snip2DiagRect">
          <a:avLst/>
        </a:prstGeom>
      </dgm:spPr>
    </dgm:pt>
    <dgm:pt modelId="{BD035F6F-CE3D-4D3A-842C-22F9EB942BBE}" type="pres">
      <dgm:prSet presAssocID="{3E159F3D-98F3-4187-8275-65609B8137B3}" presName="level3hierChild" presStyleCnt="0"/>
      <dgm:spPr/>
    </dgm:pt>
    <dgm:pt modelId="{5E56A6C3-97ED-4006-8466-A791826E409F}" type="pres">
      <dgm:prSet presAssocID="{F8FA95E1-D7F1-4107-BB89-667B869EE7FE}" presName="conn2-1" presStyleLbl="parChTrans1D3" presStyleIdx="0" presStyleCnt="10"/>
      <dgm:spPr/>
    </dgm:pt>
    <dgm:pt modelId="{10575355-18E4-4B15-B475-416BD70F2FD7}" type="pres">
      <dgm:prSet presAssocID="{F8FA95E1-D7F1-4107-BB89-667B869EE7FE}" presName="connTx" presStyleLbl="parChTrans1D3" presStyleIdx="0" presStyleCnt="10"/>
      <dgm:spPr/>
    </dgm:pt>
    <dgm:pt modelId="{672D7E6D-BDF1-4097-AA04-0022363544F5}" type="pres">
      <dgm:prSet presAssocID="{D1041FAD-6831-4C08-97DB-25BF15D63C66}" presName="root2" presStyleCnt="0"/>
      <dgm:spPr/>
    </dgm:pt>
    <dgm:pt modelId="{C9B2D3E2-A057-4A19-B351-2268C887989A}" type="pres">
      <dgm:prSet presAssocID="{D1041FAD-6831-4C08-97DB-25BF15D63C66}" presName="LevelTwoTextNode" presStyleLbl="node3" presStyleIdx="0" presStyleCnt="10" custScaleX="113091" custScaleY="103862" custLinFactNeighborY="14143">
        <dgm:presLayoutVars>
          <dgm:chPref val="3"/>
        </dgm:presLayoutVars>
      </dgm:prSet>
      <dgm:spPr>
        <a:prstGeom prst="homePlate">
          <a:avLst/>
        </a:prstGeom>
      </dgm:spPr>
    </dgm:pt>
    <dgm:pt modelId="{DE849E2D-2B24-484D-9081-B6D15A3BD72E}" type="pres">
      <dgm:prSet presAssocID="{D1041FAD-6831-4C08-97DB-25BF15D63C66}" presName="level3hierChild" presStyleCnt="0"/>
      <dgm:spPr/>
    </dgm:pt>
    <dgm:pt modelId="{B43E1E0F-0B29-4840-B827-81A8A6B52C21}" type="pres">
      <dgm:prSet presAssocID="{C2907064-9D96-48DE-8EF4-53FD2E47C5AA}" presName="conn2-1" presStyleLbl="parChTrans1D3" presStyleIdx="1" presStyleCnt="10"/>
      <dgm:spPr/>
    </dgm:pt>
    <dgm:pt modelId="{D9AF51C2-EA44-4D73-BB41-28C52119A1FA}" type="pres">
      <dgm:prSet presAssocID="{C2907064-9D96-48DE-8EF4-53FD2E47C5AA}" presName="connTx" presStyleLbl="parChTrans1D3" presStyleIdx="1" presStyleCnt="10"/>
      <dgm:spPr/>
    </dgm:pt>
    <dgm:pt modelId="{61C19CA5-DC65-4CEC-B5ED-5F2DA27FE331}" type="pres">
      <dgm:prSet presAssocID="{1E28DE24-5A70-471B-9400-18EF9DCD6D5E}" presName="root2" presStyleCnt="0"/>
      <dgm:spPr/>
    </dgm:pt>
    <dgm:pt modelId="{70EEE07A-4355-4FEB-B9F3-E5B0AEFE7BB9}" type="pres">
      <dgm:prSet presAssocID="{1E28DE24-5A70-471B-9400-18EF9DCD6D5E}" presName="LevelTwoTextNode" presStyleLbl="node3" presStyleIdx="1" presStyleCnt="10" custScaleX="113091" custScaleY="103862" custLinFactNeighborX="616" custLinFactNeighborY="16164">
        <dgm:presLayoutVars>
          <dgm:chPref val="3"/>
        </dgm:presLayoutVars>
      </dgm:prSet>
      <dgm:spPr>
        <a:prstGeom prst="homePlate">
          <a:avLst/>
        </a:prstGeom>
      </dgm:spPr>
    </dgm:pt>
    <dgm:pt modelId="{FFB66EC8-EFBB-4A70-8744-F011AA2B4AAD}" type="pres">
      <dgm:prSet presAssocID="{1E28DE24-5A70-471B-9400-18EF9DCD6D5E}" presName="level3hierChild" presStyleCnt="0"/>
      <dgm:spPr/>
    </dgm:pt>
    <dgm:pt modelId="{1ABB1296-B523-4CD7-9B8E-98B7199B927D}" type="pres">
      <dgm:prSet presAssocID="{8454EE92-565A-477F-BB9E-69005791C9FB}" presName="conn2-1" presStyleLbl="parChTrans1D2" presStyleIdx="1" presStyleCnt="6"/>
      <dgm:spPr/>
    </dgm:pt>
    <dgm:pt modelId="{636F5730-5CFF-4654-B5BA-A59891D988D3}" type="pres">
      <dgm:prSet presAssocID="{8454EE92-565A-477F-BB9E-69005791C9FB}" presName="connTx" presStyleLbl="parChTrans1D2" presStyleIdx="1" presStyleCnt="6"/>
      <dgm:spPr/>
    </dgm:pt>
    <dgm:pt modelId="{2961CEF9-91DD-4E0F-A6AF-77373E5FB98F}" type="pres">
      <dgm:prSet presAssocID="{B032EFAD-C209-425B-A308-849C61FEA1F5}" presName="root2" presStyleCnt="0"/>
      <dgm:spPr/>
    </dgm:pt>
    <dgm:pt modelId="{32F6E11D-EB57-4E8D-B98D-1498515CE818}" type="pres">
      <dgm:prSet presAssocID="{B032EFAD-C209-425B-A308-849C61FEA1F5}" presName="LevelTwoTextNode" presStyleLbl="node2" presStyleIdx="1" presStyleCnt="6" custScaleX="121000" custScaleY="121000">
        <dgm:presLayoutVars>
          <dgm:chPref val="3"/>
        </dgm:presLayoutVars>
      </dgm:prSet>
      <dgm:spPr>
        <a:prstGeom prst="snip2DiagRect">
          <a:avLst/>
        </a:prstGeom>
      </dgm:spPr>
    </dgm:pt>
    <dgm:pt modelId="{D430FD80-34D5-479B-BB46-2F989D043577}" type="pres">
      <dgm:prSet presAssocID="{B032EFAD-C209-425B-A308-849C61FEA1F5}" presName="level3hierChild" presStyleCnt="0"/>
      <dgm:spPr/>
    </dgm:pt>
    <dgm:pt modelId="{F4304873-43C9-4FAE-933F-43CF86311620}" type="pres">
      <dgm:prSet presAssocID="{427ED11E-1D63-4EF4-ACBD-A55587E63F5B}" presName="conn2-1" presStyleLbl="parChTrans1D3" presStyleIdx="2" presStyleCnt="10"/>
      <dgm:spPr/>
    </dgm:pt>
    <dgm:pt modelId="{D12F9DE5-88E5-4D79-9132-6ECA0A75BFD0}" type="pres">
      <dgm:prSet presAssocID="{427ED11E-1D63-4EF4-ACBD-A55587E63F5B}" presName="connTx" presStyleLbl="parChTrans1D3" presStyleIdx="2" presStyleCnt="10"/>
      <dgm:spPr/>
    </dgm:pt>
    <dgm:pt modelId="{A10C34FA-1B36-448E-A4F0-65E436831C8A}" type="pres">
      <dgm:prSet presAssocID="{38EB8048-1AE4-413B-8D07-7AE6A6614066}" presName="root2" presStyleCnt="0"/>
      <dgm:spPr/>
    </dgm:pt>
    <dgm:pt modelId="{D48359B7-93CA-4E18-A85C-B50D4265E36D}" type="pres">
      <dgm:prSet presAssocID="{38EB8048-1AE4-413B-8D07-7AE6A6614066}" presName="LevelTwoTextNode" presStyleLbl="node3" presStyleIdx="2" presStyleCnt="10" custScaleX="113091" custScaleY="103862" custLinFactX="4089" custLinFactNeighborX="100000" custLinFactNeighborY="-2018">
        <dgm:presLayoutVars>
          <dgm:chPref val="3"/>
        </dgm:presLayoutVars>
      </dgm:prSet>
      <dgm:spPr>
        <a:prstGeom prst="homePlate">
          <a:avLst/>
        </a:prstGeom>
      </dgm:spPr>
    </dgm:pt>
    <dgm:pt modelId="{1289C8F3-831A-4F7F-AAB9-97B7F5460E30}" type="pres">
      <dgm:prSet presAssocID="{38EB8048-1AE4-413B-8D07-7AE6A6614066}" presName="level3hierChild" presStyleCnt="0"/>
      <dgm:spPr/>
    </dgm:pt>
    <dgm:pt modelId="{10CADDE7-7794-4F6B-9B13-8A4243C1A0DC}" type="pres">
      <dgm:prSet presAssocID="{4333EED3-62EF-4BF8-8A34-24EDC8ECF751}" presName="conn2-1" presStyleLbl="parChTrans1D3" presStyleIdx="3" presStyleCnt="10"/>
      <dgm:spPr/>
    </dgm:pt>
    <dgm:pt modelId="{B856C26B-371E-4CD2-B777-76424792E46F}" type="pres">
      <dgm:prSet presAssocID="{4333EED3-62EF-4BF8-8A34-24EDC8ECF751}" presName="connTx" presStyleLbl="parChTrans1D3" presStyleIdx="3" presStyleCnt="10"/>
      <dgm:spPr/>
    </dgm:pt>
    <dgm:pt modelId="{DA325C71-E222-4F22-8A10-4A56AF4E15D0}" type="pres">
      <dgm:prSet presAssocID="{AF54897F-B2CB-4AF2-9CA0-FF69072FBF5A}" presName="root2" presStyleCnt="0"/>
      <dgm:spPr/>
    </dgm:pt>
    <dgm:pt modelId="{9872515B-42C7-464A-AA28-334F8B0B1041}" type="pres">
      <dgm:prSet presAssocID="{AF54897F-B2CB-4AF2-9CA0-FF69072FBF5A}" presName="LevelTwoTextNode" presStyleLbl="node3" presStyleIdx="3" presStyleCnt="10" custScaleX="113091" custScaleY="103862" custLinFactX="3473" custLinFactNeighborX="100000" custLinFactNeighborY="-4037">
        <dgm:presLayoutVars>
          <dgm:chPref val="3"/>
        </dgm:presLayoutVars>
      </dgm:prSet>
      <dgm:spPr>
        <a:prstGeom prst="homePlate">
          <a:avLst/>
        </a:prstGeom>
      </dgm:spPr>
    </dgm:pt>
    <dgm:pt modelId="{7510066D-03BF-42F5-B5B8-6CB7B8A13714}" type="pres">
      <dgm:prSet presAssocID="{AF54897F-B2CB-4AF2-9CA0-FF69072FBF5A}" presName="level3hierChild" presStyleCnt="0"/>
      <dgm:spPr/>
    </dgm:pt>
    <dgm:pt modelId="{8960916E-15C9-48A5-B19A-AB9A3650500B}" type="pres">
      <dgm:prSet presAssocID="{D50DB59F-3B33-477C-8191-59914BFBCC2A}" presName="conn2-1" presStyleLbl="parChTrans1D2" presStyleIdx="2" presStyleCnt="6"/>
      <dgm:spPr/>
    </dgm:pt>
    <dgm:pt modelId="{68C3781B-CCEC-44C8-A182-54C9980C3A5F}" type="pres">
      <dgm:prSet presAssocID="{D50DB59F-3B33-477C-8191-59914BFBCC2A}" presName="connTx" presStyleLbl="parChTrans1D2" presStyleIdx="2" presStyleCnt="6"/>
      <dgm:spPr/>
    </dgm:pt>
    <dgm:pt modelId="{40739B34-FBE2-4D1E-8AFB-7CE9AACBAB83}" type="pres">
      <dgm:prSet presAssocID="{8E98DD28-B833-4047-A079-8AA6F4F49010}" presName="root2" presStyleCnt="0"/>
      <dgm:spPr/>
    </dgm:pt>
    <dgm:pt modelId="{07AEAFDB-0696-48FF-9816-FDB24A6FBEAF}" type="pres">
      <dgm:prSet presAssocID="{8E98DD28-B833-4047-A079-8AA6F4F49010}" presName="LevelTwoTextNode" presStyleLbl="node2" presStyleIdx="2" presStyleCnt="6" custScaleX="121000" custScaleY="121000">
        <dgm:presLayoutVars>
          <dgm:chPref val="3"/>
        </dgm:presLayoutVars>
      </dgm:prSet>
      <dgm:spPr>
        <a:prstGeom prst="snip2DiagRect">
          <a:avLst/>
        </a:prstGeom>
      </dgm:spPr>
    </dgm:pt>
    <dgm:pt modelId="{D971AFA1-A9CE-4587-B965-B6DC1D7639BF}" type="pres">
      <dgm:prSet presAssocID="{8E98DD28-B833-4047-A079-8AA6F4F49010}" presName="level3hierChild" presStyleCnt="0"/>
      <dgm:spPr/>
    </dgm:pt>
    <dgm:pt modelId="{A4298B35-D072-42D8-A358-F51B047D831C}" type="pres">
      <dgm:prSet presAssocID="{3DA8DC4B-E306-4D7A-A9B9-FC9E35C32CBD}" presName="conn2-1" presStyleLbl="parChTrans1D3" presStyleIdx="4" presStyleCnt="10"/>
      <dgm:spPr/>
    </dgm:pt>
    <dgm:pt modelId="{49432CBC-ECD3-4737-9135-506E6AF97B64}" type="pres">
      <dgm:prSet presAssocID="{3DA8DC4B-E306-4D7A-A9B9-FC9E35C32CBD}" presName="connTx" presStyleLbl="parChTrans1D3" presStyleIdx="4" presStyleCnt="10"/>
      <dgm:spPr/>
    </dgm:pt>
    <dgm:pt modelId="{4E4266C6-6ED2-419C-B9FF-69D33170B3A1}" type="pres">
      <dgm:prSet presAssocID="{C0492E7B-9387-4A7F-851F-515459A59DC1}" presName="root2" presStyleCnt="0"/>
      <dgm:spPr/>
    </dgm:pt>
    <dgm:pt modelId="{C282C168-8DC7-4A13-B3FA-A4248BBB08AB}" type="pres">
      <dgm:prSet presAssocID="{C0492E7B-9387-4A7F-851F-515459A59DC1}" presName="LevelTwoTextNode" presStyleLbl="node3" presStyleIdx="4" presStyleCnt="10">
        <dgm:presLayoutVars>
          <dgm:chPref val="3"/>
        </dgm:presLayoutVars>
      </dgm:prSet>
      <dgm:spPr>
        <a:prstGeom prst="homePlate">
          <a:avLst/>
        </a:prstGeom>
      </dgm:spPr>
    </dgm:pt>
    <dgm:pt modelId="{E26C04DA-1A13-47C1-A043-9E7416A83ACB}" type="pres">
      <dgm:prSet presAssocID="{C0492E7B-9387-4A7F-851F-515459A59DC1}" presName="level3hierChild" presStyleCnt="0"/>
      <dgm:spPr/>
    </dgm:pt>
    <dgm:pt modelId="{459CD54D-342D-4DCE-9F21-BDC64D3BA833}" type="pres">
      <dgm:prSet presAssocID="{A1ACC9E8-8BFE-4445-9186-E843AF2A1148}" presName="root1" presStyleCnt="0"/>
      <dgm:spPr/>
    </dgm:pt>
    <dgm:pt modelId="{F291A180-BA16-437C-A911-4C76A6CAE9BD}" type="pres">
      <dgm:prSet presAssocID="{A1ACC9E8-8BFE-4445-9186-E843AF2A1148}" presName="LevelOneTextNode" presStyleLbl="node0" presStyleIdx="1" presStyleCnt="2" custAng="2881783" custScaleX="184277" custLinFactX="-100000" custLinFactNeighborX="-179048" custLinFactNeighborY="-5515">
        <dgm:presLayoutVars>
          <dgm:chPref val="3"/>
        </dgm:presLayoutVars>
      </dgm:prSet>
      <dgm:spPr>
        <a:prstGeom prst="roundRect">
          <a:avLst/>
        </a:prstGeom>
      </dgm:spPr>
    </dgm:pt>
    <dgm:pt modelId="{E38D9A4B-EFAD-468A-BCEC-653FB7F3987C}" type="pres">
      <dgm:prSet presAssocID="{A1ACC9E8-8BFE-4445-9186-E843AF2A1148}" presName="level2hierChild" presStyleCnt="0"/>
      <dgm:spPr/>
    </dgm:pt>
    <dgm:pt modelId="{2FC640C5-6FA9-4D57-9807-B1A67B4D4699}" type="pres">
      <dgm:prSet presAssocID="{4F782DBD-EE3B-45BE-9774-A6BC0392BD6A}" presName="conn2-1" presStyleLbl="parChTrans1D2" presStyleIdx="3" presStyleCnt="6"/>
      <dgm:spPr/>
    </dgm:pt>
    <dgm:pt modelId="{10FCBA42-2B97-46A1-9F05-01C7A63C8A3B}" type="pres">
      <dgm:prSet presAssocID="{4F782DBD-EE3B-45BE-9774-A6BC0392BD6A}" presName="connTx" presStyleLbl="parChTrans1D2" presStyleIdx="3" presStyleCnt="6"/>
      <dgm:spPr/>
    </dgm:pt>
    <dgm:pt modelId="{3DAAA2C4-000A-4372-BAB6-E451E13E865F}" type="pres">
      <dgm:prSet presAssocID="{E814FE76-4112-4423-96AB-1DDF30200E8E}" presName="root2" presStyleCnt="0"/>
      <dgm:spPr/>
    </dgm:pt>
    <dgm:pt modelId="{2F22A9BB-A238-4E29-ACB5-09FEC9286394}" type="pres">
      <dgm:prSet presAssocID="{E814FE76-4112-4423-96AB-1DDF30200E8E}" presName="LevelTwoTextNode" presStyleLbl="node2" presStyleIdx="3" presStyleCnt="6" custScaleX="121000" custScaleY="121000">
        <dgm:presLayoutVars>
          <dgm:chPref val="3"/>
        </dgm:presLayoutVars>
      </dgm:prSet>
      <dgm:spPr>
        <a:prstGeom prst="snip2DiagRect">
          <a:avLst/>
        </a:prstGeom>
      </dgm:spPr>
    </dgm:pt>
    <dgm:pt modelId="{5B8F5A3D-A2DE-4A21-88C8-B9398D41B550}" type="pres">
      <dgm:prSet presAssocID="{E814FE76-4112-4423-96AB-1DDF30200E8E}" presName="level3hierChild" presStyleCnt="0"/>
      <dgm:spPr/>
    </dgm:pt>
    <dgm:pt modelId="{0DEB4B37-7D00-4360-A719-DD7B43EEDE5B}" type="pres">
      <dgm:prSet presAssocID="{BE9AA29E-0EB1-44E9-AF7D-E8BD762A2155}" presName="conn2-1" presStyleLbl="parChTrans1D3" presStyleIdx="5" presStyleCnt="10"/>
      <dgm:spPr/>
    </dgm:pt>
    <dgm:pt modelId="{C9D4662C-C614-4219-8011-82986FFA843E}" type="pres">
      <dgm:prSet presAssocID="{BE9AA29E-0EB1-44E9-AF7D-E8BD762A2155}" presName="connTx" presStyleLbl="parChTrans1D3" presStyleIdx="5" presStyleCnt="10"/>
      <dgm:spPr/>
    </dgm:pt>
    <dgm:pt modelId="{DB7FA522-D1A8-4D77-9272-21E4C33E1FB5}" type="pres">
      <dgm:prSet presAssocID="{ADAE5A2F-DB66-41D8-8189-EEA1F2DD9B1E}" presName="root2" presStyleCnt="0"/>
      <dgm:spPr/>
    </dgm:pt>
    <dgm:pt modelId="{C4AB135D-BA57-422C-A682-6B8B4CC3BCB3}" type="pres">
      <dgm:prSet presAssocID="{ADAE5A2F-DB66-41D8-8189-EEA1F2DD9B1E}" presName="LevelTwoTextNode" presStyleLbl="node3" presStyleIdx="5" presStyleCnt="10" custScaleX="113091" custScaleY="103862">
        <dgm:presLayoutVars>
          <dgm:chPref val="3"/>
        </dgm:presLayoutVars>
      </dgm:prSet>
      <dgm:spPr>
        <a:prstGeom prst="homePlate">
          <a:avLst/>
        </a:prstGeom>
      </dgm:spPr>
    </dgm:pt>
    <dgm:pt modelId="{A9B97AE8-59E5-4BA0-9482-55E90EE9D1E5}" type="pres">
      <dgm:prSet presAssocID="{ADAE5A2F-DB66-41D8-8189-EEA1F2DD9B1E}" presName="level3hierChild" presStyleCnt="0"/>
      <dgm:spPr/>
    </dgm:pt>
    <dgm:pt modelId="{0315979D-1C03-4DA4-ADAC-0FA26AE94D36}" type="pres">
      <dgm:prSet presAssocID="{6D62BA42-B792-458C-B32D-08EDBE934F9F}" presName="conn2-1" presStyleLbl="parChTrans1D3" presStyleIdx="6" presStyleCnt="10"/>
      <dgm:spPr/>
    </dgm:pt>
    <dgm:pt modelId="{E0AC8D22-989F-443C-9A4A-4DA7594CBD90}" type="pres">
      <dgm:prSet presAssocID="{6D62BA42-B792-458C-B32D-08EDBE934F9F}" presName="connTx" presStyleLbl="parChTrans1D3" presStyleIdx="6" presStyleCnt="10"/>
      <dgm:spPr/>
    </dgm:pt>
    <dgm:pt modelId="{899888E3-903B-4C8D-9A07-A43D47BE7641}" type="pres">
      <dgm:prSet presAssocID="{0939C321-AF76-4DDD-BDAC-4AF3191E01FD}" presName="root2" presStyleCnt="0"/>
      <dgm:spPr/>
    </dgm:pt>
    <dgm:pt modelId="{A4F1249E-0B8F-4E8F-BAD8-6AB2047CD77F}" type="pres">
      <dgm:prSet presAssocID="{0939C321-AF76-4DDD-BDAC-4AF3191E01FD}" presName="LevelTwoTextNode" presStyleLbl="node3" presStyleIdx="6" presStyleCnt="10" custScaleX="113091" custScaleY="103862">
        <dgm:presLayoutVars>
          <dgm:chPref val="3"/>
        </dgm:presLayoutVars>
      </dgm:prSet>
      <dgm:spPr>
        <a:prstGeom prst="homePlate">
          <a:avLst/>
        </a:prstGeom>
      </dgm:spPr>
    </dgm:pt>
    <dgm:pt modelId="{D7331833-D0F9-4699-8012-43B160D20667}" type="pres">
      <dgm:prSet presAssocID="{0939C321-AF76-4DDD-BDAC-4AF3191E01FD}" presName="level3hierChild" presStyleCnt="0"/>
      <dgm:spPr/>
    </dgm:pt>
    <dgm:pt modelId="{DE382792-7C43-4FFC-8930-DDC487527C10}" type="pres">
      <dgm:prSet presAssocID="{F7B5CACB-4E5B-4C66-9B83-38006C3A9D2F}" presName="conn2-1" presStyleLbl="parChTrans1D2" presStyleIdx="4" presStyleCnt="6"/>
      <dgm:spPr/>
    </dgm:pt>
    <dgm:pt modelId="{86FA4D9A-18FE-40D0-B0FB-146341FCB909}" type="pres">
      <dgm:prSet presAssocID="{F7B5CACB-4E5B-4C66-9B83-38006C3A9D2F}" presName="connTx" presStyleLbl="parChTrans1D2" presStyleIdx="4" presStyleCnt="6"/>
      <dgm:spPr/>
    </dgm:pt>
    <dgm:pt modelId="{DB3FF253-39AF-4329-99B3-75A1D0BFA4A9}" type="pres">
      <dgm:prSet presAssocID="{902B7A11-C249-471F-8725-4F58F50365A0}" presName="root2" presStyleCnt="0"/>
      <dgm:spPr/>
    </dgm:pt>
    <dgm:pt modelId="{C0E31F4E-85CB-467A-890A-20F6F2A40AF4}" type="pres">
      <dgm:prSet presAssocID="{902B7A11-C249-471F-8725-4F58F50365A0}" presName="LevelTwoTextNode" presStyleLbl="node2" presStyleIdx="4" presStyleCnt="6" custScaleX="121000" custScaleY="121000">
        <dgm:presLayoutVars>
          <dgm:chPref val="3"/>
        </dgm:presLayoutVars>
      </dgm:prSet>
      <dgm:spPr>
        <a:prstGeom prst="snip2DiagRect">
          <a:avLst/>
        </a:prstGeom>
      </dgm:spPr>
    </dgm:pt>
    <dgm:pt modelId="{EF85F658-7534-4440-8DF0-B78B132A6FB8}" type="pres">
      <dgm:prSet presAssocID="{902B7A11-C249-471F-8725-4F58F50365A0}" presName="level3hierChild" presStyleCnt="0"/>
      <dgm:spPr/>
    </dgm:pt>
    <dgm:pt modelId="{74B0F425-33AE-47BD-98B2-9E8FA30B21C7}" type="pres">
      <dgm:prSet presAssocID="{40D5024E-EA58-43FE-896D-D5F2327260AE}" presName="conn2-1" presStyleLbl="parChTrans1D3" presStyleIdx="7" presStyleCnt="10"/>
      <dgm:spPr/>
    </dgm:pt>
    <dgm:pt modelId="{F208F470-742E-4559-9DE7-C0BBF982F504}" type="pres">
      <dgm:prSet presAssocID="{40D5024E-EA58-43FE-896D-D5F2327260AE}" presName="connTx" presStyleLbl="parChTrans1D3" presStyleIdx="7" presStyleCnt="10"/>
      <dgm:spPr/>
    </dgm:pt>
    <dgm:pt modelId="{A8085FCC-BE7F-4D85-B988-5F3CF2951E65}" type="pres">
      <dgm:prSet presAssocID="{5BABBFC7-4E68-4118-A1BC-62FBF925DC5F}" presName="root2" presStyleCnt="0"/>
      <dgm:spPr/>
    </dgm:pt>
    <dgm:pt modelId="{01F57B88-924E-476C-863A-0DADDB24275D}" type="pres">
      <dgm:prSet presAssocID="{5BABBFC7-4E68-4118-A1BC-62FBF925DC5F}" presName="LevelTwoTextNode" presStyleLbl="node3" presStyleIdx="7" presStyleCnt="10" custScaleX="113091" custScaleY="103862" custLinFactX="2156" custLinFactNeighborX="100000" custLinFactNeighborY="-2019">
        <dgm:presLayoutVars>
          <dgm:chPref val="3"/>
        </dgm:presLayoutVars>
      </dgm:prSet>
      <dgm:spPr>
        <a:prstGeom prst="homePlate">
          <a:avLst/>
        </a:prstGeom>
      </dgm:spPr>
    </dgm:pt>
    <dgm:pt modelId="{641D9AB3-F931-4315-8F7B-CF5788A07D93}" type="pres">
      <dgm:prSet presAssocID="{5BABBFC7-4E68-4118-A1BC-62FBF925DC5F}" presName="level3hierChild" presStyleCnt="0"/>
      <dgm:spPr/>
    </dgm:pt>
    <dgm:pt modelId="{8FBF70EF-7449-4660-ADE9-61EEB22C680C}" type="pres">
      <dgm:prSet presAssocID="{01A82202-3401-419A-8291-2FCC4431751F}" presName="conn2-1" presStyleLbl="parChTrans1D3" presStyleIdx="8" presStyleCnt="10"/>
      <dgm:spPr/>
    </dgm:pt>
    <dgm:pt modelId="{262C1134-8931-45AF-8BCA-9D942F5D7DF3}" type="pres">
      <dgm:prSet presAssocID="{01A82202-3401-419A-8291-2FCC4431751F}" presName="connTx" presStyleLbl="parChTrans1D3" presStyleIdx="8" presStyleCnt="10"/>
      <dgm:spPr/>
    </dgm:pt>
    <dgm:pt modelId="{AAB97C4F-4DF9-44F8-8100-17B8471F3E32}" type="pres">
      <dgm:prSet presAssocID="{2DF319E1-D8C1-461B-BDAE-646A87E2D571}" presName="root2" presStyleCnt="0"/>
      <dgm:spPr/>
    </dgm:pt>
    <dgm:pt modelId="{1B7C274D-8CC1-4D9D-9181-66F316B465BC}" type="pres">
      <dgm:prSet presAssocID="{2DF319E1-D8C1-461B-BDAE-646A87E2D571}" presName="LevelTwoTextNode" presStyleLbl="node3" presStyleIdx="8" presStyleCnt="10" custScaleX="113091" custScaleY="103862" custLinFactX="2156" custLinFactNeighborX="100000" custLinFactNeighborY="-4037">
        <dgm:presLayoutVars>
          <dgm:chPref val="3"/>
        </dgm:presLayoutVars>
      </dgm:prSet>
      <dgm:spPr>
        <a:prstGeom prst="homePlate">
          <a:avLst/>
        </a:prstGeom>
      </dgm:spPr>
    </dgm:pt>
    <dgm:pt modelId="{0AC8D110-0A4C-4B80-B957-2561E90F9D9A}" type="pres">
      <dgm:prSet presAssocID="{2DF319E1-D8C1-461B-BDAE-646A87E2D571}" presName="level3hierChild" presStyleCnt="0"/>
      <dgm:spPr/>
    </dgm:pt>
    <dgm:pt modelId="{AA03FF7E-0FF3-488F-9DCE-5812C06CF76B}" type="pres">
      <dgm:prSet presAssocID="{5BD610DD-F22C-4098-A5B5-5F4BE525430C}" presName="conn2-1" presStyleLbl="parChTrans1D2" presStyleIdx="5" presStyleCnt="6"/>
      <dgm:spPr/>
    </dgm:pt>
    <dgm:pt modelId="{EBF99201-72AC-45AC-8763-3CEDCA5674B1}" type="pres">
      <dgm:prSet presAssocID="{5BD610DD-F22C-4098-A5B5-5F4BE525430C}" presName="connTx" presStyleLbl="parChTrans1D2" presStyleIdx="5" presStyleCnt="6"/>
      <dgm:spPr/>
    </dgm:pt>
    <dgm:pt modelId="{EB881A83-E57F-4C16-8BEC-3304755CBCAD}" type="pres">
      <dgm:prSet presAssocID="{55011D84-E058-4C36-AAED-DD121A66FCAC}" presName="root2" presStyleCnt="0"/>
      <dgm:spPr/>
    </dgm:pt>
    <dgm:pt modelId="{3313C19A-E075-4902-B118-36E55E752A79}" type="pres">
      <dgm:prSet presAssocID="{55011D84-E058-4C36-AAED-DD121A66FCAC}" presName="LevelTwoTextNode" presStyleLbl="node2" presStyleIdx="5" presStyleCnt="6" custScaleX="121000" custScaleY="121000" custLinFactNeighborY="-14084">
        <dgm:presLayoutVars>
          <dgm:chPref val="3"/>
        </dgm:presLayoutVars>
      </dgm:prSet>
      <dgm:spPr>
        <a:prstGeom prst="snip2DiagRect">
          <a:avLst/>
        </a:prstGeom>
      </dgm:spPr>
    </dgm:pt>
    <dgm:pt modelId="{976C38E2-240D-41BA-A0E0-5661985C43A3}" type="pres">
      <dgm:prSet presAssocID="{55011D84-E058-4C36-AAED-DD121A66FCAC}" presName="level3hierChild" presStyleCnt="0"/>
      <dgm:spPr/>
    </dgm:pt>
    <dgm:pt modelId="{C6837EAE-B7A4-4335-AF1B-1938C71F2521}" type="pres">
      <dgm:prSet presAssocID="{F978E236-0212-4205-8B7B-D1DF0B5D72CA}" presName="conn2-1" presStyleLbl="parChTrans1D3" presStyleIdx="9" presStyleCnt="10"/>
      <dgm:spPr/>
    </dgm:pt>
    <dgm:pt modelId="{E6EC27D5-63EB-4BB9-BA80-0B8102E1E840}" type="pres">
      <dgm:prSet presAssocID="{F978E236-0212-4205-8B7B-D1DF0B5D72CA}" presName="connTx" presStyleLbl="parChTrans1D3" presStyleIdx="9" presStyleCnt="10"/>
      <dgm:spPr/>
    </dgm:pt>
    <dgm:pt modelId="{8839CD9C-670B-4033-892E-1CB807FDD58E}" type="pres">
      <dgm:prSet presAssocID="{476D2870-79D9-4064-B1A3-BF79ADD2DAFC}" presName="root2" presStyleCnt="0"/>
      <dgm:spPr/>
    </dgm:pt>
    <dgm:pt modelId="{537E49EF-958C-4E1A-9759-3D8550CC43D8}" type="pres">
      <dgm:prSet presAssocID="{476D2870-79D9-4064-B1A3-BF79ADD2DAFC}" presName="LevelTwoTextNode" presStyleLbl="node3" presStyleIdx="9" presStyleCnt="10" custScaleX="112494" custScaleY="107276" custLinFactNeighborX="3820" custLinFactNeighborY="-14616">
        <dgm:presLayoutVars>
          <dgm:chPref val="3"/>
        </dgm:presLayoutVars>
      </dgm:prSet>
      <dgm:spPr>
        <a:prstGeom prst="homePlate">
          <a:avLst/>
        </a:prstGeom>
      </dgm:spPr>
    </dgm:pt>
    <dgm:pt modelId="{938E75CB-4EA2-4D2B-B148-B428804646FF}" type="pres">
      <dgm:prSet presAssocID="{476D2870-79D9-4064-B1A3-BF79ADD2DAFC}" presName="level3hierChild" presStyleCnt="0"/>
      <dgm:spPr/>
    </dgm:pt>
  </dgm:ptLst>
  <dgm:cxnLst>
    <dgm:cxn modelId="{67087F00-F9AC-41ED-A0E2-304EB5C1EBB8}" type="presOf" srcId="{5BABBFC7-4E68-4118-A1BC-62FBF925DC5F}" destId="{01F57B88-924E-476C-863A-0DADDB24275D}" srcOrd="0" destOrd="0" presId="urn:microsoft.com/office/officeart/2008/layout/HorizontalMultiLevelHierarchy"/>
    <dgm:cxn modelId="{C3C4EB03-E17D-4F37-80E1-DE8351D72F1B}" srcId="{902B7A11-C249-471F-8725-4F58F50365A0}" destId="{2DF319E1-D8C1-461B-BDAE-646A87E2D571}" srcOrd="1" destOrd="0" parTransId="{01A82202-3401-419A-8291-2FCC4431751F}" sibTransId="{AAB4D913-626A-4831-9864-3E32F8B2B434}"/>
    <dgm:cxn modelId="{4160CF0A-409C-40EF-9CFB-58331D3A469E}" type="presOf" srcId="{BE9AA29E-0EB1-44E9-AF7D-E8BD762A2155}" destId="{C9D4662C-C614-4219-8011-82986FFA843E}" srcOrd="1" destOrd="0" presId="urn:microsoft.com/office/officeart/2008/layout/HorizontalMultiLevelHierarchy"/>
    <dgm:cxn modelId="{3823F90B-880F-4A0A-A1F9-5845439C4857}" type="presOf" srcId="{E814FE76-4112-4423-96AB-1DDF30200E8E}" destId="{2F22A9BB-A238-4E29-ACB5-09FEC9286394}" srcOrd="0" destOrd="0" presId="urn:microsoft.com/office/officeart/2008/layout/HorizontalMultiLevelHierarchy"/>
    <dgm:cxn modelId="{D797B916-67B3-4523-A433-75D9E768A494}" srcId="{4011F1B2-9DAF-4568-9857-E77EDF66BBD2}" destId="{3E159F3D-98F3-4187-8275-65609B8137B3}" srcOrd="0" destOrd="0" parTransId="{DE8E44CE-88B7-449D-A5CB-3C31E05801E4}" sibTransId="{1730AC70-058D-489A-8B8A-4B9F68FB322A}"/>
    <dgm:cxn modelId="{32E54720-C6AC-44C6-9CDA-5EE46213416B}" type="presOf" srcId="{ADAE5A2F-DB66-41D8-8189-EEA1F2DD9B1E}" destId="{C4AB135D-BA57-422C-A682-6B8B4CC3BCB3}" srcOrd="0" destOrd="0" presId="urn:microsoft.com/office/officeart/2008/layout/HorizontalMultiLevelHierarchy"/>
    <dgm:cxn modelId="{ACE61421-A89D-4D70-8C79-D011A4B85398}" type="presOf" srcId="{55011D84-E058-4C36-AAED-DD121A66FCAC}" destId="{3313C19A-E075-4902-B118-36E55E752A79}" srcOrd="0" destOrd="0" presId="urn:microsoft.com/office/officeart/2008/layout/HorizontalMultiLevelHierarchy"/>
    <dgm:cxn modelId="{903FD429-1625-4C1A-A0F4-B23C17E50055}" type="presOf" srcId="{2DF319E1-D8C1-461B-BDAE-646A87E2D571}" destId="{1B7C274D-8CC1-4D9D-9181-66F316B465BC}" srcOrd="0" destOrd="0" presId="urn:microsoft.com/office/officeart/2008/layout/HorizontalMultiLevelHierarchy"/>
    <dgm:cxn modelId="{86525F32-EFBB-4541-85C6-A7DCB182FA2E}" type="presOf" srcId="{4F782DBD-EE3B-45BE-9774-A6BC0392BD6A}" destId="{10FCBA42-2B97-46A1-9F05-01C7A63C8A3B}" srcOrd="1" destOrd="0" presId="urn:microsoft.com/office/officeart/2008/layout/HorizontalMultiLevelHierarchy"/>
    <dgm:cxn modelId="{7C362633-C28E-403A-A41C-5154B106C152}" type="presOf" srcId="{3E159F3D-98F3-4187-8275-65609B8137B3}" destId="{C18C58CE-E5D8-4351-95AA-97CEBAFCE5E7}" srcOrd="0" destOrd="0" presId="urn:microsoft.com/office/officeart/2008/layout/HorizontalMultiLevelHierarchy"/>
    <dgm:cxn modelId="{22079633-9A3E-43FB-A8AA-6B3E1D04911B}" type="presOf" srcId="{C2907064-9D96-48DE-8EF4-53FD2E47C5AA}" destId="{B43E1E0F-0B29-4840-B827-81A8A6B52C21}" srcOrd="0" destOrd="0" presId="urn:microsoft.com/office/officeart/2008/layout/HorizontalMultiLevelHierarchy"/>
    <dgm:cxn modelId="{2F2B0535-D7EF-4E83-BC89-90DD4A84D4A5}" srcId="{4011F1B2-9DAF-4568-9857-E77EDF66BBD2}" destId="{B032EFAD-C209-425B-A308-849C61FEA1F5}" srcOrd="1" destOrd="0" parTransId="{8454EE92-565A-477F-BB9E-69005791C9FB}" sibTransId="{4229FD02-E4C0-4C05-B74E-A9DC9A632860}"/>
    <dgm:cxn modelId="{676DDF35-64BD-45C4-8A43-930986548246}" type="presOf" srcId="{5BD610DD-F22C-4098-A5B5-5F4BE525430C}" destId="{AA03FF7E-0FF3-488F-9DCE-5812C06CF76B}" srcOrd="0" destOrd="0" presId="urn:microsoft.com/office/officeart/2008/layout/HorizontalMultiLevelHierarchy"/>
    <dgm:cxn modelId="{0F9E7738-1D47-47AC-AC5C-CCAA39209150}" srcId="{4011F1B2-9DAF-4568-9857-E77EDF66BBD2}" destId="{8E98DD28-B833-4047-A079-8AA6F4F49010}" srcOrd="2" destOrd="0" parTransId="{D50DB59F-3B33-477C-8191-59914BFBCC2A}" sibTransId="{8687C137-275C-4AA9-A4FC-C3F6C6C70216}"/>
    <dgm:cxn modelId="{6C141A39-FA50-4EBC-8827-624507E2056B}" srcId="{5D806C1C-55F6-4431-B478-8579E87A4860}" destId="{A1ACC9E8-8BFE-4445-9186-E843AF2A1148}" srcOrd="1" destOrd="0" parTransId="{F4DCF09C-79EA-4F97-928F-D4532A19E2FB}" sibTransId="{0AE43245-0B90-4442-8A83-FD142158D32F}"/>
    <dgm:cxn modelId="{59ADB15E-D7A2-44C9-AD55-4BF9CAE1FFA8}" srcId="{3E159F3D-98F3-4187-8275-65609B8137B3}" destId="{D1041FAD-6831-4C08-97DB-25BF15D63C66}" srcOrd="0" destOrd="0" parTransId="{F8FA95E1-D7F1-4107-BB89-667B869EE7FE}" sibTransId="{8F544E52-261D-4FDE-992A-C9A2CDF29BB6}"/>
    <dgm:cxn modelId="{B7995B64-9B12-4057-A5D1-F4810F5FE6FA}" srcId="{A1ACC9E8-8BFE-4445-9186-E843AF2A1148}" destId="{E814FE76-4112-4423-96AB-1DDF30200E8E}" srcOrd="0" destOrd="0" parTransId="{4F782DBD-EE3B-45BE-9774-A6BC0392BD6A}" sibTransId="{591DBBF1-1FBB-48EE-A4EA-03F72A0CACF1}"/>
    <dgm:cxn modelId="{71507565-6382-42E0-A6EC-1CCAB5701079}" srcId="{E814FE76-4112-4423-96AB-1DDF30200E8E}" destId="{ADAE5A2F-DB66-41D8-8189-EEA1F2DD9B1E}" srcOrd="0" destOrd="0" parTransId="{BE9AA29E-0EB1-44E9-AF7D-E8BD762A2155}" sibTransId="{649DC5FC-9DC9-4E8C-9BF7-AA9D9C85E072}"/>
    <dgm:cxn modelId="{92AC306E-5CA6-400F-9572-99312CF65B79}" type="presOf" srcId="{427ED11E-1D63-4EF4-ACBD-A55587E63F5B}" destId="{F4304873-43C9-4FAE-933F-43CF86311620}" srcOrd="0" destOrd="0" presId="urn:microsoft.com/office/officeart/2008/layout/HorizontalMultiLevelHierarchy"/>
    <dgm:cxn modelId="{7B91714F-8D86-4769-B95D-1C535D1431BF}" type="presOf" srcId="{476D2870-79D9-4064-B1A3-BF79ADD2DAFC}" destId="{537E49EF-958C-4E1A-9759-3D8550CC43D8}" srcOrd="0" destOrd="0" presId="urn:microsoft.com/office/officeart/2008/layout/HorizontalMultiLevelHierarchy"/>
    <dgm:cxn modelId="{EF1BA250-6F92-488F-A8CD-E6C5C786829E}" type="presOf" srcId="{D1041FAD-6831-4C08-97DB-25BF15D63C66}" destId="{C9B2D3E2-A057-4A19-B351-2268C887989A}" srcOrd="0" destOrd="0" presId="urn:microsoft.com/office/officeart/2008/layout/HorizontalMultiLevelHierarchy"/>
    <dgm:cxn modelId="{B5913F74-53E3-41B0-88E7-F0EB755B48BA}" type="presOf" srcId="{5D806C1C-55F6-4431-B478-8579E87A4860}" destId="{D63C23B5-FBA3-4009-99DC-0E0774C38666}" srcOrd="0" destOrd="0" presId="urn:microsoft.com/office/officeart/2008/layout/HorizontalMultiLevelHierarchy"/>
    <dgm:cxn modelId="{B8205274-CCD8-449A-98F8-2B4DA1ADE621}" srcId="{55011D84-E058-4C36-AAED-DD121A66FCAC}" destId="{476D2870-79D9-4064-B1A3-BF79ADD2DAFC}" srcOrd="0" destOrd="0" parTransId="{F978E236-0212-4205-8B7B-D1DF0B5D72CA}" sibTransId="{DBDA371D-4E45-446D-BB7A-4AE097FBA2B4}"/>
    <dgm:cxn modelId="{6D2C7E78-B3EB-403F-8566-F6222D42AC94}" type="presOf" srcId="{40D5024E-EA58-43FE-896D-D5F2327260AE}" destId="{F208F470-742E-4559-9DE7-C0BBF982F504}" srcOrd="1" destOrd="0" presId="urn:microsoft.com/office/officeart/2008/layout/HorizontalMultiLevelHierarchy"/>
    <dgm:cxn modelId="{E797245A-307E-4889-A562-E156F5707D37}" type="presOf" srcId="{1E28DE24-5A70-471B-9400-18EF9DCD6D5E}" destId="{70EEE07A-4355-4FEB-B9F3-E5B0AEFE7BB9}" srcOrd="0" destOrd="0" presId="urn:microsoft.com/office/officeart/2008/layout/HorizontalMultiLevelHierarchy"/>
    <dgm:cxn modelId="{5880F582-1170-437F-8ACA-8B91C69DA540}" srcId="{8E98DD28-B833-4047-A079-8AA6F4F49010}" destId="{C0492E7B-9387-4A7F-851F-515459A59DC1}" srcOrd="0" destOrd="0" parTransId="{3DA8DC4B-E306-4D7A-A9B9-FC9E35C32CBD}" sibTransId="{E9F94C93-EC4F-4140-9644-31B037718F78}"/>
    <dgm:cxn modelId="{022A2286-5C15-4342-BAE4-C709188D0789}" type="presOf" srcId="{DE8E44CE-88B7-449D-A5CB-3C31E05801E4}" destId="{5295CF1C-2BA1-429E-9717-4D3D6BD3E622}" srcOrd="1" destOrd="0" presId="urn:microsoft.com/office/officeart/2008/layout/HorizontalMultiLevelHierarchy"/>
    <dgm:cxn modelId="{DE3E5786-5485-4B0C-915F-A845D32E274F}" type="presOf" srcId="{A1ACC9E8-8BFE-4445-9186-E843AF2A1148}" destId="{F291A180-BA16-437C-A911-4C76A6CAE9BD}" srcOrd="0" destOrd="0" presId="urn:microsoft.com/office/officeart/2008/layout/HorizontalMultiLevelHierarchy"/>
    <dgm:cxn modelId="{963DFD88-626C-4C6B-A357-5B05577BB3AF}" type="presOf" srcId="{AF54897F-B2CB-4AF2-9CA0-FF69072FBF5A}" destId="{9872515B-42C7-464A-AA28-334F8B0B1041}" srcOrd="0" destOrd="0" presId="urn:microsoft.com/office/officeart/2008/layout/HorizontalMultiLevelHierarchy"/>
    <dgm:cxn modelId="{C210F489-6537-4E06-82F5-726E9E9362BE}" type="presOf" srcId="{F8FA95E1-D7F1-4107-BB89-667B869EE7FE}" destId="{5E56A6C3-97ED-4006-8466-A791826E409F}" srcOrd="0" destOrd="0" presId="urn:microsoft.com/office/officeart/2008/layout/HorizontalMultiLevelHierarchy"/>
    <dgm:cxn modelId="{662C448A-D852-480B-A5A2-E552085D50BE}" type="presOf" srcId="{F7B5CACB-4E5B-4C66-9B83-38006C3A9D2F}" destId="{86FA4D9A-18FE-40D0-B0FB-146341FCB909}" srcOrd="1" destOrd="0" presId="urn:microsoft.com/office/officeart/2008/layout/HorizontalMultiLevelHierarchy"/>
    <dgm:cxn modelId="{90A95E8D-B100-41BF-B166-90FC95DF0482}" type="presOf" srcId="{BE9AA29E-0EB1-44E9-AF7D-E8BD762A2155}" destId="{0DEB4B37-7D00-4360-A719-DD7B43EEDE5B}" srcOrd="0" destOrd="0" presId="urn:microsoft.com/office/officeart/2008/layout/HorizontalMultiLevelHierarchy"/>
    <dgm:cxn modelId="{CE414193-9A17-4A9F-BC5E-C8214916A825}" type="presOf" srcId="{3DA8DC4B-E306-4D7A-A9B9-FC9E35C32CBD}" destId="{A4298B35-D072-42D8-A358-F51B047D831C}" srcOrd="0" destOrd="0" presId="urn:microsoft.com/office/officeart/2008/layout/HorizontalMultiLevelHierarchy"/>
    <dgm:cxn modelId="{BFAF5D96-A496-4480-8D69-CA3EFD42124A}" srcId="{3E159F3D-98F3-4187-8275-65609B8137B3}" destId="{1E28DE24-5A70-471B-9400-18EF9DCD6D5E}" srcOrd="1" destOrd="0" parTransId="{C2907064-9D96-48DE-8EF4-53FD2E47C5AA}" sibTransId="{F926FE38-2865-4289-B2F4-FED9789834F3}"/>
    <dgm:cxn modelId="{38DDC296-207E-4491-8C0E-5F2C81D128D3}" type="presOf" srcId="{6D62BA42-B792-458C-B32D-08EDBE934F9F}" destId="{E0AC8D22-989F-443C-9A4A-4DA7594CBD90}" srcOrd="1" destOrd="0" presId="urn:microsoft.com/office/officeart/2008/layout/HorizontalMultiLevelHierarchy"/>
    <dgm:cxn modelId="{C5114599-38BA-485C-9E3A-FC82A57E2E7B}" type="presOf" srcId="{5BD610DD-F22C-4098-A5B5-5F4BE525430C}" destId="{EBF99201-72AC-45AC-8763-3CEDCA5674B1}" srcOrd="1" destOrd="0" presId="urn:microsoft.com/office/officeart/2008/layout/HorizontalMultiLevelHierarchy"/>
    <dgm:cxn modelId="{0556AF9D-252D-4BD9-A3D3-FDECDDEAE64C}" srcId="{5D806C1C-55F6-4431-B478-8579E87A4860}" destId="{4011F1B2-9DAF-4568-9857-E77EDF66BBD2}" srcOrd="0" destOrd="0" parTransId="{1B558B64-7FE4-443E-B382-703687B8771E}" sibTransId="{87B2D724-D149-4097-AB7A-75FB2EDDF139}"/>
    <dgm:cxn modelId="{05C229A1-23B2-4FB7-B067-E18A079BEE74}" type="presOf" srcId="{F978E236-0212-4205-8B7B-D1DF0B5D72CA}" destId="{C6837EAE-B7A4-4335-AF1B-1938C71F2521}" srcOrd="0" destOrd="0" presId="urn:microsoft.com/office/officeart/2008/layout/HorizontalMultiLevelHierarchy"/>
    <dgm:cxn modelId="{0EF31CA3-2344-4773-90F8-6BAA09546F1C}" srcId="{B032EFAD-C209-425B-A308-849C61FEA1F5}" destId="{AF54897F-B2CB-4AF2-9CA0-FF69072FBF5A}" srcOrd="1" destOrd="0" parTransId="{4333EED3-62EF-4BF8-8A34-24EDC8ECF751}" sibTransId="{4B085EDE-B89D-46FB-A166-1E4D130BF435}"/>
    <dgm:cxn modelId="{9277D8A4-2415-4631-877A-D776A38E8A88}" type="presOf" srcId="{4011F1B2-9DAF-4568-9857-E77EDF66BBD2}" destId="{BFDF827F-B985-43B1-9140-8AF00E94DE35}" srcOrd="0" destOrd="0" presId="urn:microsoft.com/office/officeart/2008/layout/HorizontalMultiLevelHierarchy"/>
    <dgm:cxn modelId="{0EEB45A6-643F-47BF-84DB-8FC02EAFC97C}" type="presOf" srcId="{4333EED3-62EF-4BF8-8A34-24EDC8ECF751}" destId="{B856C26B-371E-4CD2-B777-76424792E46F}" srcOrd="1" destOrd="0" presId="urn:microsoft.com/office/officeart/2008/layout/HorizontalMultiLevelHierarchy"/>
    <dgm:cxn modelId="{076F0BAA-8520-4624-A229-EF7663DA4CFD}" type="presOf" srcId="{38EB8048-1AE4-413B-8D07-7AE6A6614066}" destId="{D48359B7-93CA-4E18-A85C-B50D4265E36D}" srcOrd="0" destOrd="0" presId="urn:microsoft.com/office/officeart/2008/layout/HorizontalMultiLevelHierarchy"/>
    <dgm:cxn modelId="{044BE7AC-8C0E-47B1-A8D0-0D62A90005EF}" srcId="{B032EFAD-C209-425B-A308-849C61FEA1F5}" destId="{38EB8048-1AE4-413B-8D07-7AE6A6614066}" srcOrd="0" destOrd="0" parTransId="{427ED11E-1D63-4EF4-ACBD-A55587E63F5B}" sibTransId="{C74C21BC-5209-4840-A324-E156F5415B59}"/>
    <dgm:cxn modelId="{4374ABAF-8CC2-42F2-B960-508FA9DED847}" type="presOf" srcId="{6D62BA42-B792-458C-B32D-08EDBE934F9F}" destId="{0315979D-1C03-4DA4-ADAC-0FA26AE94D36}" srcOrd="0" destOrd="0" presId="urn:microsoft.com/office/officeart/2008/layout/HorizontalMultiLevelHierarchy"/>
    <dgm:cxn modelId="{7B36D3B0-431E-4D61-91AB-AE6488F7EB1D}" type="presOf" srcId="{8454EE92-565A-477F-BB9E-69005791C9FB}" destId="{636F5730-5CFF-4654-B5BA-A59891D988D3}" srcOrd="1" destOrd="0" presId="urn:microsoft.com/office/officeart/2008/layout/HorizontalMultiLevelHierarchy"/>
    <dgm:cxn modelId="{CD18B5B6-466E-456E-ABB1-DE471487851D}" type="presOf" srcId="{D50DB59F-3B33-477C-8191-59914BFBCC2A}" destId="{68C3781B-CCEC-44C8-A182-54C9980C3A5F}" srcOrd="1" destOrd="0" presId="urn:microsoft.com/office/officeart/2008/layout/HorizontalMultiLevelHierarchy"/>
    <dgm:cxn modelId="{0E10EABD-0507-4544-B9A9-7AD6BA45692E}" type="presOf" srcId="{D50DB59F-3B33-477C-8191-59914BFBCC2A}" destId="{8960916E-15C9-48A5-B19A-AB9A3650500B}" srcOrd="0" destOrd="0" presId="urn:microsoft.com/office/officeart/2008/layout/HorizontalMultiLevelHierarchy"/>
    <dgm:cxn modelId="{2471FEBD-88E8-4B3A-8FC8-CB62EB5AFDA9}" type="presOf" srcId="{40D5024E-EA58-43FE-896D-D5F2327260AE}" destId="{74B0F425-33AE-47BD-98B2-9E8FA30B21C7}" srcOrd="0" destOrd="0" presId="urn:microsoft.com/office/officeart/2008/layout/HorizontalMultiLevelHierarchy"/>
    <dgm:cxn modelId="{438542BE-2F38-4F84-842F-25DD4865564A}" type="presOf" srcId="{3DA8DC4B-E306-4D7A-A9B9-FC9E35C32CBD}" destId="{49432CBC-ECD3-4737-9135-506E6AF97B64}" srcOrd="1" destOrd="0" presId="urn:microsoft.com/office/officeart/2008/layout/HorizontalMultiLevelHierarchy"/>
    <dgm:cxn modelId="{287D91C5-F4F5-4198-9E71-6E4FDC4051D2}" type="presOf" srcId="{902B7A11-C249-471F-8725-4F58F50365A0}" destId="{C0E31F4E-85CB-467A-890A-20F6F2A40AF4}" srcOrd="0" destOrd="0" presId="urn:microsoft.com/office/officeart/2008/layout/HorizontalMultiLevelHierarchy"/>
    <dgm:cxn modelId="{603686CB-9453-4D91-8672-70B1C33A4288}" type="presOf" srcId="{427ED11E-1D63-4EF4-ACBD-A55587E63F5B}" destId="{D12F9DE5-88E5-4D79-9132-6ECA0A75BFD0}" srcOrd="1" destOrd="0" presId="urn:microsoft.com/office/officeart/2008/layout/HorizontalMultiLevelHierarchy"/>
    <dgm:cxn modelId="{B80E64CC-3EAD-4E89-AD23-6EA408594A43}" type="presOf" srcId="{8E98DD28-B833-4047-A079-8AA6F4F49010}" destId="{07AEAFDB-0696-48FF-9816-FDB24A6FBEAF}" srcOrd="0" destOrd="0" presId="urn:microsoft.com/office/officeart/2008/layout/HorizontalMultiLevelHierarchy"/>
    <dgm:cxn modelId="{4D6CE3CC-D337-45A8-B2DE-CE4E08D677CD}" type="presOf" srcId="{8454EE92-565A-477F-BB9E-69005791C9FB}" destId="{1ABB1296-B523-4CD7-9B8E-98B7199B927D}" srcOrd="0" destOrd="0" presId="urn:microsoft.com/office/officeart/2008/layout/HorizontalMultiLevelHierarchy"/>
    <dgm:cxn modelId="{2A479BCD-9C5A-4FFB-A60D-030CB2BC1FB3}" type="presOf" srcId="{F8FA95E1-D7F1-4107-BB89-667B869EE7FE}" destId="{10575355-18E4-4B15-B475-416BD70F2FD7}" srcOrd="1" destOrd="0" presId="urn:microsoft.com/office/officeart/2008/layout/HorizontalMultiLevelHierarchy"/>
    <dgm:cxn modelId="{8CC35FD1-4CC8-4313-83C2-60DF0716C40B}" srcId="{E814FE76-4112-4423-96AB-1DDF30200E8E}" destId="{0939C321-AF76-4DDD-BDAC-4AF3191E01FD}" srcOrd="1" destOrd="0" parTransId="{6D62BA42-B792-458C-B32D-08EDBE934F9F}" sibTransId="{26B2D825-56A3-4C7E-A5BA-05F450DE7FB1}"/>
    <dgm:cxn modelId="{A211F2D2-ACE5-4663-A8F2-F46F5157D4D5}" type="presOf" srcId="{01A82202-3401-419A-8291-2FCC4431751F}" destId="{262C1134-8931-45AF-8BCA-9D942F5D7DF3}" srcOrd="1" destOrd="0" presId="urn:microsoft.com/office/officeart/2008/layout/HorizontalMultiLevelHierarchy"/>
    <dgm:cxn modelId="{B6D437DB-C2D5-4428-BB0A-C950949B3480}" type="presOf" srcId="{DE8E44CE-88B7-449D-A5CB-3C31E05801E4}" destId="{2561DBB8-5586-4BFB-B8AF-B46082E3FEA6}" srcOrd="0" destOrd="0" presId="urn:microsoft.com/office/officeart/2008/layout/HorizontalMultiLevelHierarchy"/>
    <dgm:cxn modelId="{0F8773DE-60D1-4984-9243-7BDDC90BF9F7}" type="presOf" srcId="{F7B5CACB-4E5B-4C66-9B83-38006C3A9D2F}" destId="{DE382792-7C43-4FFC-8930-DDC487527C10}" srcOrd="0" destOrd="0" presId="urn:microsoft.com/office/officeart/2008/layout/HorizontalMultiLevelHierarchy"/>
    <dgm:cxn modelId="{1BE049E1-E1F7-4B52-9852-760A0ECFD63E}" type="presOf" srcId="{01A82202-3401-419A-8291-2FCC4431751F}" destId="{8FBF70EF-7449-4660-ADE9-61EEB22C680C}" srcOrd="0" destOrd="0" presId="urn:microsoft.com/office/officeart/2008/layout/HorizontalMultiLevelHierarchy"/>
    <dgm:cxn modelId="{3DD542E9-DC37-4CEE-A827-693511316CBC}" type="presOf" srcId="{F978E236-0212-4205-8B7B-D1DF0B5D72CA}" destId="{E6EC27D5-63EB-4BB9-BA80-0B8102E1E840}" srcOrd="1" destOrd="0" presId="urn:microsoft.com/office/officeart/2008/layout/HorizontalMultiLevelHierarchy"/>
    <dgm:cxn modelId="{40CB41ED-1B51-435D-AEC5-C1A66C03545B}" type="presOf" srcId="{C2907064-9D96-48DE-8EF4-53FD2E47C5AA}" destId="{D9AF51C2-EA44-4D73-BB41-28C52119A1FA}" srcOrd="1" destOrd="0" presId="urn:microsoft.com/office/officeart/2008/layout/HorizontalMultiLevelHierarchy"/>
    <dgm:cxn modelId="{4EBAC2F0-AD0A-4D01-816F-090D6F76F70F}" type="presOf" srcId="{B032EFAD-C209-425B-A308-849C61FEA1F5}" destId="{32F6E11D-EB57-4E8D-B98D-1498515CE818}" srcOrd="0" destOrd="0" presId="urn:microsoft.com/office/officeart/2008/layout/HorizontalMultiLevelHierarchy"/>
    <dgm:cxn modelId="{34AA33F1-B1E7-4A39-B0B4-21602ECEDE1E}" type="presOf" srcId="{4333EED3-62EF-4BF8-8A34-24EDC8ECF751}" destId="{10CADDE7-7794-4F6B-9B13-8A4243C1A0DC}" srcOrd="0" destOrd="0" presId="urn:microsoft.com/office/officeart/2008/layout/HorizontalMultiLevelHierarchy"/>
    <dgm:cxn modelId="{4405D0F4-059D-4E03-8D83-C18759986FA3}" type="presOf" srcId="{0939C321-AF76-4DDD-BDAC-4AF3191E01FD}" destId="{A4F1249E-0B8F-4E8F-BAD8-6AB2047CD77F}" srcOrd="0" destOrd="0" presId="urn:microsoft.com/office/officeart/2008/layout/HorizontalMultiLevelHierarchy"/>
    <dgm:cxn modelId="{A32689F7-632D-4CC5-9C7E-27A8E6AA9957}" srcId="{A1ACC9E8-8BFE-4445-9186-E843AF2A1148}" destId="{55011D84-E058-4C36-AAED-DD121A66FCAC}" srcOrd="2" destOrd="0" parTransId="{5BD610DD-F22C-4098-A5B5-5F4BE525430C}" sibTransId="{7F3F2936-F9CD-4B53-BBC8-049C64EEB4A1}"/>
    <dgm:cxn modelId="{C4115CF8-B432-420E-B497-8A5FCEF0795F}" type="presOf" srcId="{4F782DBD-EE3B-45BE-9774-A6BC0392BD6A}" destId="{2FC640C5-6FA9-4D57-9807-B1A67B4D4699}" srcOrd="0" destOrd="0" presId="urn:microsoft.com/office/officeart/2008/layout/HorizontalMultiLevelHierarchy"/>
    <dgm:cxn modelId="{7FF17BF8-2F6A-4585-9B2B-8CCF91813CE1}" srcId="{902B7A11-C249-471F-8725-4F58F50365A0}" destId="{5BABBFC7-4E68-4118-A1BC-62FBF925DC5F}" srcOrd="0" destOrd="0" parTransId="{40D5024E-EA58-43FE-896D-D5F2327260AE}" sibTransId="{4080ADB2-8DCA-465E-95A7-5C20BE14EC51}"/>
    <dgm:cxn modelId="{66D8B4FD-8AE9-452B-B52E-10805EFA391E}" type="presOf" srcId="{C0492E7B-9387-4A7F-851F-515459A59DC1}" destId="{C282C168-8DC7-4A13-B3FA-A4248BBB08AB}" srcOrd="0" destOrd="0" presId="urn:microsoft.com/office/officeart/2008/layout/HorizontalMultiLevelHierarchy"/>
    <dgm:cxn modelId="{6D156CFF-C1CD-4A06-9BC6-248D820EF9E4}" srcId="{A1ACC9E8-8BFE-4445-9186-E843AF2A1148}" destId="{902B7A11-C249-471F-8725-4F58F50365A0}" srcOrd="1" destOrd="0" parTransId="{F7B5CACB-4E5B-4C66-9B83-38006C3A9D2F}" sibTransId="{53C82C09-617E-410F-9118-382BEE4770F9}"/>
    <dgm:cxn modelId="{D2AA009D-7F82-418E-8CC1-4A07F7171D7D}" type="presParOf" srcId="{D63C23B5-FBA3-4009-99DC-0E0774C38666}" destId="{B1FBB9CE-7188-439C-B0AD-A27A3224B09E}" srcOrd="0" destOrd="0" presId="urn:microsoft.com/office/officeart/2008/layout/HorizontalMultiLevelHierarchy"/>
    <dgm:cxn modelId="{4BD36705-BB9B-45B2-932D-5A6B0A8C76D3}" type="presParOf" srcId="{B1FBB9CE-7188-439C-B0AD-A27A3224B09E}" destId="{BFDF827F-B985-43B1-9140-8AF00E94DE35}" srcOrd="0" destOrd="0" presId="urn:microsoft.com/office/officeart/2008/layout/HorizontalMultiLevelHierarchy"/>
    <dgm:cxn modelId="{ADD7E60C-9A6F-4D5E-9B15-BE3163886AE0}" type="presParOf" srcId="{B1FBB9CE-7188-439C-B0AD-A27A3224B09E}" destId="{CC7B1228-540D-4BF8-9BA4-FA9DD67E4FB3}" srcOrd="1" destOrd="0" presId="urn:microsoft.com/office/officeart/2008/layout/HorizontalMultiLevelHierarchy"/>
    <dgm:cxn modelId="{2D1616B4-6E09-447A-A2F0-A57254E400F5}" type="presParOf" srcId="{CC7B1228-540D-4BF8-9BA4-FA9DD67E4FB3}" destId="{2561DBB8-5586-4BFB-B8AF-B46082E3FEA6}" srcOrd="0" destOrd="0" presId="urn:microsoft.com/office/officeart/2008/layout/HorizontalMultiLevelHierarchy"/>
    <dgm:cxn modelId="{EAA367C0-C685-47B0-B61A-BF77BA83D1AC}" type="presParOf" srcId="{2561DBB8-5586-4BFB-B8AF-B46082E3FEA6}" destId="{5295CF1C-2BA1-429E-9717-4D3D6BD3E622}" srcOrd="0" destOrd="0" presId="urn:microsoft.com/office/officeart/2008/layout/HorizontalMultiLevelHierarchy"/>
    <dgm:cxn modelId="{E74309D6-AB2B-4674-B9C4-6D4111CBCA25}" type="presParOf" srcId="{CC7B1228-540D-4BF8-9BA4-FA9DD67E4FB3}" destId="{3CE48CF7-BA7F-469C-8EB0-0BF31B5F7419}" srcOrd="1" destOrd="0" presId="urn:microsoft.com/office/officeart/2008/layout/HorizontalMultiLevelHierarchy"/>
    <dgm:cxn modelId="{ADE3C04C-DBB6-42CD-BEB9-500BE28C1E19}" type="presParOf" srcId="{3CE48CF7-BA7F-469C-8EB0-0BF31B5F7419}" destId="{C18C58CE-E5D8-4351-95AA-97CEBAFCE5E7}" srcOrd="0" destOrd="0" presId="urn:microsoft.com/office/officeart/2008/layout/HorizontalMultiLevelHierarchy"/>
    <dgm:cxn modelId="{FC45FB15-91AA-4065-BF2A-75C8FC57234F}" type="presParOf" srcId="{3CE48CF7-BA7F-469C-8EB0-0BF31B5F7419}" destId="{BD035F6F-CE3D-4D3A-842C-22F9EB942BBE}" srcOrd="1" destOrd="0" presId="urn:microsoft.com/office/officeart/2008/layout/HorizontalMultiLevelHierarchy"/>
    <dgm:cxn modelId="{4B950197-5FA9-4333-B573-FD2C7F3740BA}" type="presParOf" srcId="{BD035F6F-CE3D-4D3A-842C-22F9EB942BBE}" destId="{5E56A6C3-97ED-4006-8466-A791826E409F}" srcOrd="0" destOrd="0" presId="urn:microsoft.com/office/officeart/2008/layout/HorizontalMultiLevelHierarchy"/>
    <dgm:cxn modelId="{B4527C9C-6910-4DB7-A683-EB5242647BF2}" type="presParOf" srcId="{5E56A6C3-97ED-4006-8466-A791826E409F}" destId="{10575355-18E4-4B15-B475-416BD70F2FD7}" srcOrd="0" destOrd="0" presId="urn:microsoft.com/office/officeart/2008/layout/HorizontalMultiLevelHierarchy"/>
    <dgm:cxn modelId="{B31B78BE-473B-43D7-9131-9D1AD97966E8}" type="presParOf" srcId="{BD035F6F-CE3D-4D3A-842C-22F9EB942BBE}" destId="{672D7E6D-BDF1-4097-AA04-0022363544F5}" srcOrd="1" destOrd="0" presId="urn:microsoft.com/office/officeart/2008/layout/HorizontalMultiLevelHierarchy"/>
    <dgm:cxn modelId="{AD2F2F93-D893-4B98-B958-F38AE8B32540}" type="presParOf" srcId="{672D7E6D-BDF1-4097-AA04-0022363544F5}" destId="{C9B2D3E2-A057-4A19-B351-2268C887989A}" srcOrd="0" destOrd="0" presId="urn:microsoft.com/office/officeart/2008/layout/HorizontalMultiLevelHierarchy"/>
    <dgm:cxn modelId="{319A4D8C-D18C-4187-A3C8-0B43875491B4}" type="presParOf" srcId="{672D7E6D-BDF1-4097-AA04-0022363544F5}" destId="{DE849E2D-2B24-484D-9081-B6D15A3BD72E}" srcOrd="1" destOrd="0" presId="urn:microsoft.com/office/officeart/2008/layout/HorizontalMultiLevelHierarchy"/>
    <dgm:cxn modelId="{73BFB599-FFA4-4DA5-8659-EA8EEFA6BC40}" type="presParOf" srcId="{BD035F6F-CE3D-4D3A-842C-22F9EB942BBE}" destId="{B43E1E0F-0B29-4840-B827-81A8A6B52C21}" srcOrd="2" destOrd="0" presId="urn:microsoft.com/office/officeart/2008/layout/HorizontalMultiLevelHierarchy"/>
    <dgm:cxn modelId="{F9B7BCCD-D2B2-4BCF-98FE-85CD17D93785}" type="presParOf" srcId="{B43E1E0F-0B29-4840-B827-81A8A6B52C21}" destId="{D9AF51C2-EA44-4D73-BB41-28C52119A1FA}" srcOrd="0" destOrd="0" presId="urn:microsoft.com/office/officeart/2008/layout/HorizontalMultiLevelHierarchy"/>
    <dgm:cxn modelId="{D3203186-BF89-43EA-9E27-6FF730BB04C7}" type="presParOf" srcId="{BD035F6F-CE3D-4D3A-842C-22F9EB942BBE}" destId="{61C19CA5-DC65-4CEC-B5ED-5F2DA27FE331}" srcOrd="3" destOrd="0" presId="urn:microsoft.com/office/officeart/2008/layout/HorizontalMultiLevelHierarchy"/>
    <dgm:cxn modelId="{53A0183D-D5B0-4744-AE5C-F463FAA73FEB}" type="presParOf" srcId="{61C19CA5-DC65-4CEC-B5ED-5F2DA27FE331}" destId="{70EEE07A-4355-4FEB-B9F3-E5B0AEFE7BB9}" srcOrd="0" destOrd="0" presId="urn:microsoft.com/office/officeart/2008/layout/HorizontalMultiLevelHierarchy"/>
    <dgm:cxn modelId="{741537EC-2988-4BA6-A7C5-35F406F80828}" type="presParOf" srcId="{61C19CA5-DC65-4CEC-B5ED-5F2DA27FE331}" destId="{FFB66EC8-EFBB-4A70-8744-F011AA2B4AAD}" srcOrd="1" destOrd="0" presId="urn:microsoft.com/office/officeart/2008/layout/HorizontalMultiLevelHierarchy"/>
    <dgm:cxn modelId="{AF849FD7-D553-4E3B-B1FC-1A79DDBA474B}" type="presParOf" srcId="{CC7B1228-540D-4BF8-9BA4-FA9DD67E4FB3}" destId="{1ABB1296-B523-4CD7-9B8E-98B7199B927D}" srcOrd="2" destOrd="0" presId="urn:microsoft.com/office/officeart/2008/layout/HorizontalMultiLevelHierarchy"/>
    <dgm:cxn modelId="{725031E9-F614-43D8-A284-13197FEB41B3}" type="presParOf" srcId="{1ABB1296-B523-4CD7-9B8E-98B7199B927D}" destId="{636F5730-5CFF-4654-B5BA-A59891D988D3}" srcOrd="0" destOrd="0" presId="urn:microsoft.com/office/officeart/2008/layout/HorizontalMultiLevelHierarchy"/>
    <dgm:cxn modelId="{FE5B96B0-CF46-44C6-B0B2-93E4CA0F77E6}" type="presParOf" srcId="{CC7B1228-540D-4BF8-9BA4-FA9DD67E4FB3}" destId="{2961CEF9-91DD-4E0F-A6AF-77373E5FB98F}" srcOrd="3" destOrd="0" presId="urn:microsoft.com/office/officeart/2008/layout/HorizontalMultiLevelHierarchy"/>
    <dgm:cxn modelId="{53AB08B0-28FF-43A1-BE9B-A4FBDA18B382}" type="presParOf" srcId="{2961CEF9-91DD-4E0F-A6AF-77373E5FB98F}" destId="{32F6E11D-EB57-4E8D-B98D-1498515CE818}" srcOrd="0" destOrd="0" presId="urn:microsoft.com/office/officeart/2008/layout/HorizontalMultiLevelHierarchy"/>
    <dgm:cxn modelId="{E773F183-F023-4FDD-B940-24B065BA987F}" type="presParOf" srcId="{2961CEF9-91DD-4E0F-A6AF-77373E5FB98F}" destId="{D430FD80-34D5-479B-BB46-2F989D043577}" srcOrd="1" destOrd="0" presId="urn:microsoft.com/office/officeart/2008/layout/HorizontalMultiLevelHierarchy"/>
    <dgm:cxn modelId="{A7C06642-F2D1-435D-BF51-16B99C9313F4}" type="presParOf" srcId="{D430FD80-34D5-479B-BB46-2F989D043577}" destId="{F4304873-43C9-4FAE-933F-43CF86311620}" srcOrd="0" destOrd="0" presId="urn:microsoft.com/office/officeart/2008/layout/HorizontalMultiLevelHierarchy"/>
    <dgm:cxn modelId="{719ACFC6-A70C-428E-BA4A-24DFDCC8C310}" type="presParOf" srcId="{F4304873-43C9-4FAE-933F-43CF86311620}" destId="{D12F9DE5-88E5-4D79-9132-6ECA0A75BFD0}" srcOrd="0" destOrd="0" presId="urn:microsoft.com/office/officeart/2008/layout/HorizontalMultiLevelHierarchy"/>
    <dgm:cxn modelId="{073948B7-8EB1-4D3F-A27A-EC1FA49E8AC4}" type="presParOf" srcId="{D430FD80-34D5-479B-BB46-2F989D043577}" destId="{A10C34FA-1B36-448E-A4F0-65E436831C8A}" srcOrd="1" destOrd="0" presId="urn:microsoft.com/office/officeart/2008/layout/HorizontalMultiLevelHierarchy"/>
    <dgm:cxn modelId="{5711E809-3770-4BC0-A751-1EC20FEA868B}" type="presParOf" srcId="{A10C34FA-1B36-448E-A4F0-65E436831C8A}" destId="{D48359B7-93CA-4E18-A85C-B50D4265E36D}" srcOrd="0" destOrd="0" presId="urn:microsoft.com/office/officeart/2008/layout/HorizontalMultiLevelHierarchy"/>
    <dgm:cxn modelId="{42E0C6DC-8F8D-44E4-8BA8-88FED352B69D}" type="presParOf" srcId="{A10C34FA-1B36-448E-A4F0-65E436831C8A}" destId="{1289C8F3-831A-4F7F-AAB9-97B7F5460E30}" srcOrd="1" destOrd="0" presId="urn:microsoft.com/office/officeart/2008/layout/HorizontalMultiLevelHierarchy"/>
    <dgm:cxn modelId="{B1C805E5-3FD4-42E7-A224-F01FFA829B2F}" type="presParOf" srcId="{D430FD80-34D5-479B-BB46-2F989D043577}" destId="{10CADDE7-7794-4F6B-9B13-8A4243C1A0DC}" srcOrd="2" destOrd="0" presId="urn:microsoft.com/office/officeart/2008/layout/HorizontalMultiLevelHierarchy"/>
    <dgm:cxn modelId="{3C606FCC-D313-481A-98BE-8AAA36C60B88}" type="presParOf" srcId="{10CADDE7-7794-4F6B-9B13-8A4243C1A0DC}" destId="{B856C26B-371E-4CD2-B777-76424792E46F}" srcOrd="0" destOrd="0" presId="urn:microsoft.com/office/officeart/2008/layout/HorizontalMultiLevelHierarchy"/>
    <dgm:cxn modelId="{B00BD195-FC41-480B-9B53-149B845E0623}" type="presParOf" srcId="{D430FD80-34D5-479B-BB46-2F989D043577}" destId="{DA325C71-E222-4F22-8A10-4A56AF4E15D0}" srcOrd="3" destOrd="0" presId="urn:microsoft.com/office/officeart/2008/layout/HorizontalMultiLevelHierarchy"/>
    <dgm:cxn modelId="{7D96873F-10EB-4816-8968-5EF6DC2DCE97}" type="presParOf" srcId="{DA325C71-E222-4F22-8A10-4A56AF4E15D0}" destId="{9872515B-42C7-464A-AA28-334F8B0B1041}" srcOrd="0" destOrd="0" presId="urn:microsoft.com/office/officeart/2008/layout/HorizontalMultiLevelHierarchy"/>
    <dgm:cxn modelId="{18819818-359C-45DD-B120-2D741C259D50}" type="presParOf" srcId="{DA325C71-E222-4F22-8A10-4A56AF4E15D0}" destId="{7510066D-03BF-42F5-B5B8-6CB7B8A13714}" srcOrd="1" destOrd="0" presId="urn:microsoft.com/office/officeart/2008/layout/HorizontalMultiLevelHierarchy"/>
    <dgm:cxn modelId="{F03539A6-DF17-4B15-A990-95414EB778C4}" type="presParOf" srcId="{CC7B1228-540D-4BF8-9BA4-FA9DD67E4FB3}" destId="{8960916E-15C9-48A5-B19A-AB9A3650500B}" srcOrd="4" destOrd="0" presId="urn:microsoft.com/office/officeart/2008/layout/HorizontalMultiLevelHierarchy"/>
    <dgm:cxn modelId="{80D7A20B-BCF5-4048-9AA4-AEF2D847017E}" type="presParOf" srcId="{8960916E-15C9-48A5-B19A-AB9A3650500B}" destId="{68C3781B-CCEC-44C8-A182-54C9980C3A5F}" srcOrd="0" destOrd="0" presId="urn:microsoft.com/office/officeart/2008/layout/HorizontalMultiLevelHierarchy"/>
    <dgm:cxn modelId="{A86CCBF0-43CA-4838-9E48-7D51B72B8CD1}" type="presParOf" srcId="{CC7B1228-540D-4BF8-9BA4-FA9DD67E4FB3}" destId="{40739B34-FBE2-4D1E-8AFB-7CE9AACBAB83}" srcOrd="5" destOrd="0" presId="urn:microsoft.com/office/officeart/2008/layout/HorizontalMultiLevelHierarchy"/>
    <dgm:cxn modelId="{E7CA49D2-5E42-4B08-9C79-2693D548F312}" type="presParOf" srcId="{40739B34-FBE2-4D1E-8AFB-7CE9AACBAB83}" destId="{07AEAFDB-0696-48FF-9816-FDB24A6FBEAF}" srcOrd="0" destOrd="0" presId="urn:microsoft.com/office/officeart/2008/layout/HorizontalMultiLevelHierarchy"/>
    <dgm:cxn modelId="{F54023A7-70F4-479A-869B-EC42143F5F44}" type="presParOf" srcId="{40739B34-FBE2-4D1E-8AFB-7CE9AACBAB83}" destId="{D971AFA1-A9CE-4587-B965-B6DC1D7639BF}" srcOrd="1" destOrd="0" presId="urn:microsoft.com/office/officeart/2008/layout/HorizontalMultiLevelHierarchy"/>
    <dgm:cxn modelId="{642C62DE-5535-49E7-919F-BB7BA9B8CB78}" type="presParOf" srcId="{D971AFA1-A9CE-4587-B965-B6DC1D7639BF}" destId="{A4298B35-D072-42D8-A358-F51B047D831C}" srcOrd="0" destOrd="0" presId="urn:microsoft.com/office/officeart/2008/layout/HorizontalMultiLevelHierarchy"/>
    <dgm:cxn modelId="{9E8BC6B4-5E25-4DAF-9D76-30125697C3FA}" type="presParOf" srcId="{A4298B35-D072-42D8-A358-F51B047D831C}" destId="{49432CBC-ECD3-4737-9135-506E6AF97B64}" srcOrd="0" destOrd="0" presId="urn:microsoft.com/office/officeart/2008/layout/HorizontalMultiLevelHierarchy"/>
    <dgm:cxn modelId="{767DAA04-8680-474E-A59D-56E5343873FC}" type="presParOf" srcId="{D971AFA1-A9CE-4587-B965-B6DC1D7639BF}" destId="{4E4266C6-6ED2-419C-B9FF-69D33170B3A1}" srcOrd="1" destOrd="0" presId="urn:microsoft.com/office/officeart/2008/layout/HorizontalMultiLevelHierarchy"/>
    <dgm:cxn modelId="{99FA54D7-8A73-4314-9FA7-43CC938B63B0}" type="presParOf" srcId="{4E4266C6-6ED2-419C-B9FF-69D33170B3A1}" destId="{C282C168-8DC7-4A13-B3FA-A4248BBB08AB}" srcOrd="0" destOrd="0" presId="urn:microsoft.com/office/officeart/2008/layout/HorizontalMultiLevelHierarchy"/>
    <dgm:cxn modelId="{A95753ED-2630-4B15-ABFF-FECEE1168E95}" type="presParOf" srcId="{4E4266C6-6ED2-419C-B9FF-69D33170B3A1}" destId="{E26C04DA-1A13-47C1-A043-9E7416A83ACB}" srcOrd="1" destOrd="0" presId="urn:microsoft.com/office/officeart/2008/layout/HorizontalMultiLevelHierarchy"/>
    <dgm:cxn modelId="{5F21E6D4-DAA9-465B-A8D0-4496EDDFD699}" type="presParOf" srcId="{D63C23B5-FBA3-4009-99DC-0E0774C38666}" destId="{459CD54D-342D-4DCE-9F21-BDC64D3BA833}" srcOrd="1" destOrd="0" presId="urn:microsoft.com/office/officeart/2008/layout/HorizontalMultiLevelHierarchy"/>
    <dgm:cxn modelId="{D485AFF5-8157-43A5-9069-51324CC736C3}" type="presParOf" srcId="{459CD54D-342D-4DCE-9F21-BDC64D3BA833}" destId="{F291A180-BA16-437C-A911-4C76A6CAE9BD}" srcOrd="0" destOrd="0" presId="urn:microsoft.com/office/officeart/2008/layout/HorizontalMultiLevelHierarchy"/>
    <dgm:cxn modelId="{929BC99A-9DC7-4DA2-93DD-56F144299282}" type="presParOf" srcId="{459CD54D-342D-4DCE-9F21-BDC64D3BA833}" destId="{E38D9A4B-EFAD-468A-BCEC-653FB7F3987C}" srcOrd="1" destOrd="0" presId="urn:microsoft.com/office/officeart/2008/layout/HorizontalMultiLevelHierarchy"/>
    <dgm:cxn modelId="{17211426-DB0E-4617-9ED9-0DA62CFA284E}" type="presParOf" srcId="{E38D9A4B-EFAD-468A-BCEC-653FB7F3987C}" destId="{2FC640C5-6FA9-4D57-9807-B1A67B4D4699}" srcOrd="0" destOrd="0" presId="urn:microsoft.com/office/officeart/2008/layout/HorizontalMultiLevelHierarchy"/>
    <dgm:cxn modelId="{0F382A68-246D-419C-A607-BB96739CD4DD}" type="presParOf" srcId="{2FC640C5-6FA9-4D57-9807-B1A67B4D4699}" destId="{10FCBA42-2B97-46A1-9F05-01C7A63C8A3B}" srcOrd="0" destOrd="0" presId="urn:microsoft.com/office/officeart/2008/layout/HorizontalMultiLevelHierarchy"/>
    <dgm:cxn modelId="{AA361658-041B-4BBC-9124-695681E374AF}" type="presParOf" srcId="{E38D9A4B-EFAD-468A-BCEC-653FB7F3987C}" destId="{3DAAA2C4-000A-4372-BAB6-E451E13E865F}" srcOrd="1" destOrd="0" presId="urn:microsoft.com/office/officeart/2008/layout/HorizontalMultiLevelHierarchy"/>
    <dgm:cxn modelId="{FECD2446-5EFF-4495-8D7A-CF2876B088A0}" type="presParOf" srcId="{3DAAA2C4-000A-4372-BAB6-E451E13E865F}" destId="{2F22A9BB-A238-4E29-ACB5-09FEC9286394}" srcOrd="0" destOrd="0" presId="urn:microsoft.com/office/officeart/2008/layout/HorizontalMultiLevelHierarchy"/>
    <dgm:cxn modelId="{25231D83-0CB6-47E7-91A7-F102536AFEB0}" type="presParOf" srcId="{3DAAA2C4-000A-4372-BAB6-E451E13E865F}" destId="{5B8F5A3D-A2DE-4A21-88C8-B9398D41B550}" srcOrd="1" destOrd="0" presId="urn:microsoft.com/office/officeart/2008/layout/HorizontalMultiLevelHierarchy"/>
    <dgm:cxn modelId="{E0F00D3A-4386-456F-B134-79110653367F}" type="presParOf" srcId="{5B8F5A3D-A2DE-4A21-88C8-B9398D41B550}" destId="{0DEB4B37-7D00-4360-A719-DD7B43EEDE5B}" srcOrd="0" destOrd="0" presId="urn:microsoft.com/office/officeart/2008/layout/HorizontalMultiLevelHierarchy"/>
    <dgm:cxn modelId="{6AF601FC-77F7-4742-9124-2DB38B8147C9}" type="presParOf" srcId="{0DEB4B37-7D00-4360-A719-DD7B43EEDE5B}" destId="{C9D4662C-C614-4219-8011-82986FFA843E}" srcOrd="0" destOrd="0" presId="urn:microsoft.com/office/officeart/2008/layout/HorizontalMultiLevelHierarchy"/>
    <dgm:cxn modelId="{586A7EAC-863E-46F3-9910-9507C6E6F643}" type="presParOf" srcId="{5B8F5A3D-A2DE-4A21-88C8-B9398D41B550}" destId="{DB7FA522-D1A8-4D77-9272-21E4C33E1FB5}" srcOrd="1" destOrd="0" presId="urn:microsoft.com/office/officeart/2008/layout/HorizontalMultiLevelHierarchy"/>
    <dgm:cxn modelId="{AAF5D205-F655-4E9B-A90E-8BBB3ABE405E}" type="presParOf" srcId="{DB7FA522-D1A8-4D77-9272-21E4C33E1FB5}" destId="{C4AB135D-BA57-422C-A682-6B8B4CC3BCB3}" srcOrd="0" destOrd="0" presId="urn:microsoft.com/office/officeart/2008/layout/HorizontalMultiLevelHierarchy"/>
    <dgm:cxn modelId="{15906625-A5E5-48E4-8B2F-184548F99348}" type="presParOf" srcId="{DB7FA522-D1A8-4D77-9272-21E4C33E1FB5}" destId="{A9B97AE8-59E5-4BA0-9482-55E90EE9D1E5}" srcOrd="1" destOrd="0" presId="urn:microsoft.com/office/officeart/2008/layout/HorizontalMultiLevelHierarchy"/>
    <dgm:cxn modelId="{1BD03856-D358-4274-8A1C-B5A040ACA43B}" type="presParOf" srcId="{5B8F5A3D-A2DE-4A21-88C8-B9398D41B550}" destId="{0315979D-1C03-4DA4-ADAC-0FA26AE94D36}" srcOrd="2" destOrd="0" presId="urn:microsoft.com/office/officeart/2008/layout/HorizontalMultiLevelHierarchy"/>
    <dgm:cxn modelId="{15251023-7A7A-41EE-A9A7-2DB64EA66D84}" type="presParOf" srcId="{0315979D-1C03-4DA4-ADAC-0FA26AE94D36}" destId="{E0AC8D22-989F-443C-9A4A-4DA7594CBD90}" srcOrd="0" destOrd="0" presId="urn:microsoft.com/office/officeart/2008/layout/HorizontalMultiLevelHierarchy"/>
    <dgm:cxn modelId="{C9986887-B575-4538-A2EA-F16317852343}" type="presParOf" srcId="{5B8F5A3D-A2DE-4A21-88C8-B9398D41B550}" destId="{899888E3-903B-4C8D-9A07-A43D47BE7641}" srcOrd="3" destOrd="0" presId="urn:microsoft.com/office/officeart/2008/layout/HorizontalMultiLevelHierarchy"/>
    <dgm:cxn modelId="{8ADE9FF6-35D8-46EA-A058-7EB51E7A4954}" type="presParOf" srcId="{899888E3-903B-4C8D-9A07-A43D47BE7641}" destId="{A4F1249E-0B8F-4E8F-BAD8-6AB2047CD77F}" srcOrd="0" destOrd="0" presId="urn:microsoft.com/office/officeart/2008/layout/HorizontalMultiLevelHierarchy"/>
    <dgm:cxn modelId="{27D12111-7AF4-4084-9681-B1C7C3EC57A5}" type="presParOf" srcId="{899888E3-903B-4C8D-9A07-A43D47BE7641}" destId="{D7331833-D0F9-4699-8012-43B160D20667}" srcOrd="1" destOrd="0" presId="urn:microsoft.com/office/officeart/2008/layout/HorizontalMultiLevelHierarchy"/>
    <dgm:cxn modelId="{C4989100-ED44-43DF-929F-566E12781744}" type="presParOf" srcId="{E38D9A4B-EFAD-468A-BCEC-653FB7F3987C}" destId="{DE382792-7C43-4FFC-8930-DDC487527C10}" srcOrd="2" destOrd="0" presId="urn:microsoft.com/office/officeart/2008/layout/HorizontalMultiLevelHierarchy"/>
    <dgm:cxn modelId="{CCA6B235-4CB4-4984-B81B-F88BBFBB7142}" type="presParOf" srcId="{DE382792-7C43-4FFC-8930-DDC487527C10}" destId="{86FA4D9A-18FE-40D0-B0FB-146341FCB909}" srcOrd="0" destOrd="0" presId="urn:microsoft.com/office/officeart/2008/layout/HorizontalMultiLevelHierarchy"/>
    <dgm:cxn modelId="{61449265-386D-4356-B4B0-D439DB2D647C}" type="presParOf" srcId="{E38D9A4B-EFAD-468A-BCEC-653FB7F3987C}" destId="{DB3FF253-39AF-4329-99B3-75A1D0BFA4A9}" srcOrd="3" destOrd="0" presId="urn:microsoft.com/office/officeart/2008/layout/HorizontalMultiLevelHierarchy"/>
    <dgm:cxn modelId="{CB24175B-9BE3-484A-8AF1-F27DF7975974}" type="presParOf" srcId="{DB3FF253-39AF-4329-99B3-75A1D0BFA4A9}" destId="{C0E31F4E-85CB-467A-890A-20F6F2A40AF4}" srcOrd="0" destOrd="0" presId="urn:microsoft.com/office/officeart/2008/layout/HorizontalMultiLevelHierarchy"/>
    <dgm:cxn modelId="{529D4FAA-FDE5-40C1-974F-CBC196C44657}" type="presParOf" srcId="{DB3FF253-39AF-4329-99B3-75A1D0BFA4A9}" destId="{EF85F658-7534-4440-8DF0-B78B132A6FB8}" srcOrd="1" destOrd="0" presId="urn:microsoft.com/office/officeart/2008/layout/HorizontalMultiLevelHierarchy"/>
    <dgm:cxn modelId="{53D9B208-DE5D-46DE-BFF1-3905A640BB3D}" type="presParOf" srcId="{EF85F658-7534-4440-8DF0-B78B132A6FB8}" destId="{74B0F425-33AE-47BD-98B2-9E8FA30B21C7}" srcOrd="0" destOrd="0" presId="urn:microsoft.com/office/officeart/2008/layout/HorizontalMultiLevelHierarchy"/>
    <dgm:cxn modelId="{EB8265C4-2B6D-41A6-96A8-B9A0FA443733}" type="presParOf" srcId="{74B0F425-33AE-47BD-98B2-9E8FA30B21C7}" destId="{F208F470-742E-4559-9DE7-C0BBF982F504}" srcOrd="0" destOrd="0" presId="urn:microsoft.com/office/officeart/2008/layout/HorizontalMultiLevelHierarchy"/>
    <dgm:cxn modelId="{EA533657-7981-4655-AB28-0D84C8E77F48}" type="presParOf" srcId="{EF85F658-7534-4440-8DF0-B78B132A6FB8}" destId="{A8085FCC-BE7F-4D85-B988-5F3CF2951E65}" srcOrd="1" destOrd="0" presId="urn:microsoft.com/office/officeart/2008/layout/HorizontalMultiLevelHierarchy"/>
    <dgm:cxn modelId="{0F59FA9D-7CC1-47AC-892F-C61E6F7298BD}" type="presParOf" srcId="{A8085FCC-BE7F-4D85-B988-5F3CF2951E65}" destId="{01F57B88-924E-476C-863A-0DADDB24275D}" srcOrd="0" destOrd="0" presId="urn:microsoft.com/office/officeart/2008/layout/HorizontalMultiLevelHierarchy"/>
    <dgm:cxn modelId="{D0DEFD18-FDEC-42FF-A33F-DC9FCEFB5EC3}" type="presParOf" srcId="{A8085FCC-BE7F-4D85-B988-5F3CF2951E65}" destId="{641D9AB3-F931-4315-8F7B-CF5788A07D93}" srcOrd="1" destOrd="0" presId="urn:microsoft.com/office/officeart/2008/layout/HorizontalMultiLevelHierarchy"/>
    <dgm:cxn modelId="{80D942B1-54F4-4F27-8CEA-D52D9B0D0FAB}" type="presParOf" srcId="{EF85F658-7534-4440-8DF0-B78B132A6FB8}" destId="{8FBF70EF-7449-4660-ADE9-61EEB22C680C}" srcOrd="2" destOrd="0" presId="urn:microsoft.com/office/officeart/2008/layout/HorizontalMultiLevelHierarchy"/>
    <dgm:cxn modelId="{259E5949-4798-473A-BFF7-834B88D8918E}" type="presParOf" srcId="{8FBF70EF-7449-4660-ADE9-61EEB22C680C}" destId="{262C1134-8931-45AF-8BCA-9D942F5D7DF3}" srcOrd="0" destOrd="0" presId="urn:microsoft.com/office/officeart/2008/layout/HorizontalMultiLevelHierarchy"/>
    <dgm:cxn modelId="{C2C2D886-0AB2-484E-AA61-43C7B364A2CE}" type="presParOf" srcId="{EF85F658-7534-4440-8DF0-B78B132A6FB8}" destId="{AAB97C4F-4DF9-44F8-8100-17B8471F3E32}" srcOrd="3" destOrd="0" presId="urn:microsoft.com/office/officeart/2008/layout/HorizontalMultiLevelHierarchy"/>
    <dgm:cxn modelId="{2E765BCA-2498-4759-BF48-76920C1CFD25}" type="presParOf" srcId="{AAB97C4F-4DF9-44F8-8100-17B8471F3E32}" destId="{1B7C274D-8CC1-4D9D-9181-66F316B465BC}" srcOrd="0" destOrd="0" presId="urn:microsoft.com/office/officeart/2008/layout/HorizontalMultiLevelHierarchy"/>
    <dgm:cxn modelId="{B98F4F42-54FC-44C9-9E7F-EDA56603BE63}" type="presParOf" srcId="{AAB97C4F-4DF9-44F8-8100-17B8471F3E32}" destId="{0AC8D110-0A4C-4B80-B957-2561E90F9D9A}" srcOrd="1" destOrd="0" presId="urn:microsoft.com/office/officeart/2008/layout/HorizontalMultiLevelHierarchy"/>
    <dgm:cxn modelId="{7F045D13-7D3B-4A02-9616-95216A8E0071}" type="presParOf" srcId="{E38D9A4B-EFAD-468A-BCEC-653FB7F3987C}" destId="{AA03FF7E-0FF3-488F-9DCE-5812C06CF76B}" srcOrd="4" destOrd="0" presId="urn:microsoft.com/office/officeart/2008/layout/HorizontalMultiLevelHierarchy"/>
    <dgm:cxn modelId="{2FBE226B-397F-47F8-B6EF-A41215CFC086}" type="presParOf" srcId="{AA03FF7E-0FF3-488F-9DCE-5812C06CF76B}" destId="{EBF99201-72AC-45AC-8763-3CEDCA5674B1}" srcOrd="0" destOrd="0" presId="urn:microsoft.com/office/officeart/2008/layout/HorizontalMultiLevelHierarchy"/>
    <dgm:cxn modelId="{038989B7-7C99-4152-82FD-F0CCB791462D}" type="presParOf" srcId="{E38D9A4B-EFAD-468A-BCEC-653FB7F3987C}" destId="{EB881A83-E57F-4C16-8BEC-3304755CBCAD}" srcOrd="5" destOrd="0" presId="urn:microsoft.com/office/officeart/2008/layout/HorizontalMultiLevelHierarchy"/>
    <dgm:cxn modelId="{9B8D9ED6-F947-4F59-AAE6-9B0C9F3A0F21}" type="presParOf" srcId="{EB881A83-E57F-4C16-8BEC-3304755CBCAD}" destId="{3313C19A-E075-4902-B118-36E55E752A79}" srcOrd="0" destOrd="0" presId="urn:microsoft.com/office/officeart/2008/layout/HorizontalMultiLevelHierarchy"/>
    <dgm:cxn modelId="{385491C7-7A4E-4CE5-9200-88F14344A339}" type="presParOf" srcId="{EB881A83-E57F-4C16-8BEC-3304755CBCAD}" destId="{976C38E2-240D-41BA-A0E0-5661985C43A3}" srcOrd="1" destOrd="0" presId="urn:microsoft.com/office/officeart/2008/layout/HorizontalMultiLevelHierarchy"/>
    <dgm:cxn modelId="{4F956BE7-A889-4DB1-A7C9-42D1824A97C1}" type="presParOf" srcId="{976C38E2-240D-41BA-A0E0-5661985C43A3}" destId="{C6837EAE-B7A4-4335-AF1B-1938C71F2521}" srcOrd="0" destOrd="0" presId="urn:microsoft.com/office/officeart/2008/layout/HorizontalMultiLevelHierarchy"/>
    <dgm:cxn modelId="{03F0039C-35BD-45F3-B4AC-40C8C85F8A6A}" type="presParOf" srcId="{C6837EAE-B7A4-4335-AF1B-1938C71F2521}" destId="{E6EC27D5-63EB-4BB9-BA80-0B8102E1E840}" srcOrd="0" destOrd="0" presId="urn:microsoft.com/office/officeart/2008/layout/HorizontalMultiLevelHierarchy"/>
    <dgm:cxn modelId="{D9A08317-BB80-4B69-8CE2-796E25B52229}" type="presParOf" srcId="{976C38E2-240D-41BA-A0E0-5661985C43A3}" destId="{8839CD9C-670B-4033-892E-1CB807FDD58E}" srcOrd="1" destOrd="0" presId="urn:microsoft.com/office/officeart/2008/layout/HorizontalMultiLevelHierarchy"/>
    <dgm:cxn modelId="{80C316E3-2114-45D6-986A-B17A5C073039}" type="presParOf" srcId="{8839CD9C-670B-4033-892E-1CB807FDD58E}" destId="{537E49EF-958C-4E1A-9759-3D8550CC43D8}" srcOrd="0" destOrd="0" presId="urn:microsoft.com/office/officeart/2008/layout/HorizontalMultiLevelHierarchy"/>
    <dgm:cxn modelId="{9C060111-AED9-4968-BB84-B29322466158}" type="presParOf" srcId="{8839CD9C-670B-4033-892E-1CB807FDD58E}" destId="{938E75CB-4EA2-4D2B-B148-B428804646FF}" srcOrd="1" destOrd="0" presId="urn:microsoft.com/office/officeart/2008/layout/HorizontalMultiLevelHierarchy"/>
  </dgm:cxnLst>
  <dgm:bg/>
  <dgm:whole>
    <a:ln w="19050">
      <a:solidFill>
        <a:srgbClr val="B61C6D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89FE9D-06B0-4D4F-8C6F-42E807690341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F0EDB6-09F3-47D0-A40C-ABBAEC110C57}">
      <dgm:prSet phldrT="[Text]" custT="1"/>
      <dgm:spPr>
        <a:solidFill>
          <a:srgbClr val="B61C6D"/>
        </a:solidFill>
      </dgm:spPr>
      <dgm:t>
        <a:bodyPr/>
        <a:lstStyle/>
        <a:p>
          <a:r>
            <a:rPr lang="cs-CZ" sz="1200" b="1" dirty="0" err="1">
              <a:latin typeface="Verdana" panose="020B0604030504040204" pitchFamily="34" charset="0"/>
              <a:ea typeface="Verdana" panose="020B0604030504040204" pitchFamily="34" charset="0"/>
            </a:rPr>
            <a:t>Parent</a:t>
          </a:r>
          <a:endParaRPr lang="en-GB" sz="11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3F7CDAE-F93E-4B75-8212-DD9196EA585A}" type="parTrans" cxnId="{F6044D99-650D-43DD-8470-26002F2DBCF3}">
      <dgm:prSet/>
      <dgm:spPr/>
      <dgm:t>
        <a:bodyPr/>
        <a:lstStyle/>
        <a:p>
          <a:endParaRPr lang="en-GB"/>
        </a:p>
      </dgm:t>
    </dgm:pt>
    <dgm:pt modelId="{89F2EDDC-8FD2-42DF-9D87-5E85002D25CA}" type="sibTrans" cxnId="{F6044D99-650D-43DD-8470-26002F2DBCF3}">
      <dgm:prSet custT="1"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3A01D36-A786-4874-B238-AD0A7226443E}" type="asst">
      <dgm:prSet phldrT="[Text]" custT="1"/>
      <dgm:spPr>
        <a:solidFill>
          <a:srgbClr val="00A5EB"/>
        </a:solidFill>
      </dgm:spPr>
      <dgm:t>
        <a:bodyPr/>
        <a:lstStyle/>
        <a:p>
          <a:r>
            <a:rPr lang="cs-CZ" sz="11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dirty="0">
              <a:latin typeface="Verdana" panose="020B0604030504040204" pitchFamily="34" charset="0"/>
              <a:ea typeface="Verdana" panose="020B0604030504040204" pitchFamily="34" charset="0"/>
            </a:rPr>
            <a:t> A</a:t>
          </a:r>
          <a:endParaRPr lang="en-GB" sz="1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36CD24E-0587-499A-80E2-9CA3C58DB2B9}" type="parTrans" cxnId="{2E2D51AD-1FC2-4D8A-B4EF-69DB250ACBFC}">
      <dgm:prSet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16C0C04-46D9-49B8-934F-053542540B9A}" type="sibTrans" cxnId="{2E2D51AD-1FC2-4D8A-B4EF-69DB250ACBFC}">
      <dgm:prSet custT="1"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618F43F-22F3-4FE6-B964-914DD1063D7A}">
      <dgm:prSet custT="1"/>
      <dgm:spPr>
        <a:solidFill>
          <a:srgbClr val="00B050"/>
        </a:solidFill>
      </dgm:spPr>
      <dgm:t>
        <a:bodyPr/>
        <a:lstStyle/>
        <a:p>
          <a:r>
            <a:rPr lang="cs-CZ" sz="1100" dirty="0">
              <a:latin typeface="Verdana" panose="020B0604030504040204" pitchFamily="34" charset="0"/>
              <a:ea typeface="Verdana" panose="020B0604030504040204" pitchFamily="34" charset="0"/>
            </a:rPr>
            <a:t>Joint venture A</a:t>
          </a:r>
          <a:endParaRPr lang="en-GB" sz="1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AD9F606-60CB-4D2D-BC57-C8D1B5147576}" type="parTrans" cxnId="{D3DE3FCE-6487-40B5-8769-40B33AEDAE94}">
      <dgm:prSet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53B113B-56DE-4D22-9424-0D7FD5A8E0F2}" type="sibTrans" cxnId="{D3DE3FCE-6487-40B5-8769-40B33AEDAE94}">
      <dgm:prSet custT="1"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977D43A-70DD-4C46-BBA4-9D5DF356B496}">
      <dgm:prSet custT="1"/>
      <dgm:spPr>
        <a:solidFill>
          <a:srgbClr val="EB6608"/>
        </a:solidFill>
      </dgm:spPr>
      <dgm:t>
        <a:bodyPr/>
        <a:lstStyle/>
        <a:p>
          <a:r>
            <a:rPr lang="cs-CZ" sz="1100" dirty="0">
              <a:latin typeface="Verdana" panose="020B0604030504040204" pitchFamily="34" charset="0"/>
              <a:ea typeface="Verdana" panose="020B0604030504040204" pitchFamily="34" charset="0"/>
            </a:rPr>
            <a:t>At </a:t>
          </a:r>
          <a:r>
            <a:rPr lang="cs-CZ" sz="1100" dirty="0" err="1">
              <a:latin typeface="Verdana" panose="020B0604030504040204" pitchFamily="34" charset="0"/>
              <a:ea typeface="Verdana" panose="020B0604030504040204" pitchFamily="34" charset="0"/>
            </a:rPr>
            <a:t>equity</a:t>
          </a:r>
          <a:r>
            <a:rPr lang="cs-CZ" sz="1100" dirty="0">
              <a:latin typeface="Verdana" panose="020B0604030504040204" pitchFamily="34" charset="0"/>
              <a:ea typeface="Verdana" panose="020B0604030504040204" pitchFamily="34" charset="0"/>
            </a:rPr>
            <a:t> A</a:t>
          </a:r>
          <a:endParaRPr lang="en-GB" sz="1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456E995-712F-4A24-8866-26C141570BFF}" type="parTrans" cxnId="{645A4280-9C00-4F16-A121-4E2D2F677529}">
      <dgm:prSet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EF4660E-26E3-4DC3-8C03-E5E7D5AC94F1}" type="sibTrans" cxnId="{645A4280-9C00-4F16-A121-4E2D2F677529}">
      <dgm:prSet custT="1"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C983D2C-54BC-478F-9143-EA053934F0D0}" type="asst">
      <dgm:prSet custT="1"/>
      <dgm:spPr>
        <a:solidFill>
          <a:srgbClr val="00A5EB"/>
        </a:solidFill>
      </dgm:spPr>
      <dgm:t>
        <a:bodyPr/>
        <a:lstStyle/>
        <a:p>
          <a:r>
            <a:rPr lang="cs-CZ" sz="11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dirty="0">
              <a:latin typeface="Verdana" panose="020B0604030504040204" pitchFamily="34" charset="0"/>
              <a:ea typeface="Verdana" panose="020B0604030504040204" pitchFamily="34" charset="0"/>
            </a:rPr>
            <a:t> B</a:t>
          </a:r>
          <a:endParaRPr lang="en-GB" sz="1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16D8E6D-FBE8-4F08-8FD0-C5EC682E8FA3}" type="parTrans" cxnId="{B2F23DE9-A25A-41D8-B7FA-46EF3651CDBC}">
      <dgm:prSet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D854646-D6A3-4760-B6BC-4DB57A6295A2}" type="sibTrans" cxnId="{B2F23DE9-A25A-41D8-B7FA-46EF3651CDBC}">
      <dgm:prSet custT="1"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893A612-1A66-4AB8-8C7D-C1A05C09FCBB}" type="asst">
      <dgm:prSet custT="1"/>
      <dgm:spPr>
        <a:solidFill>
          <a:srgbClr val="00A5EB"/>
        </a:solidFill>
      </dgm:spPr>
      <dgm:t>
        <a:bodyPr/>
        <a:lstStyle/>
        <a:p>
          <a:r>
            <a:rPr lang="cs-CZ" sz="11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dirty="0">
              <a:latin typeface="Verdana" panose="020B0604030504040204" pitchFamily="34" charset="0"/>
              <a:ea typeface="Verdana" panose="020B0604030504040204" pitchFamily="34" charset="0"/>
            </a:rPr>
            <a:t> C</a:t>
          </a:r>
          <a:endParaRPr lang="en-GB" sz="1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746A3F-1BCD-4AED-9632-18939EDAE253}" type="parTrans" cxnId="{F7799B37-1057-420B-9011-3265ADDEC5BD}">
      <dgm:prSet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F58B1F9-DC93-4ED6-8965-FE4F23FEA350}" type="sibTrans" cxnId="{F7799B37-1057-420B-9011-3265ADDEC5BD}">
      <dgm:prSet custT="1"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7BA5A51-05F6-4C83-8631-8347DE27B2BE}">
      <dgm:prSet custT="1"/>
      <dgm:spPr>
        <a:solidFill>
          <a:srgbClr val="00A5EB"/>
        </a:solidFill>
      </dgm:spPr>
      <dgm:t>
        <a:bodyPr/>
        <a:lstStyle/>
        <a:p>
          <a:r>
            <a:rPr lang="cs-CZ" sz="11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dirty="0">
              <a:latin typeface="Verdana" panose="020B0604030504040204" pitchFamily="34" charset="0"/>
              <a:ea typeface="Verdana" panose="020B0604030504040204" pitchFamily="34" charset="0"/>
            </a:rPr>
            <a:t> D</a:t>
          </a:r>
          <a:endParaRPr lang="en-GB" sz="1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976616E-3BFC-4825-A431-AE53726660FF}" type="parTrans" cxnId="{52360558-C36E-4B6E-BDF3-0006AA6A7ED2}">
      <dgm:prSet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3F95DA1-AB9E-4053-AAFD-3A65984A730A}" type="sibTrans" cxnId="{52360558-C36E-4B6E-BDF3-0006AA6A7ED2}">
      <dgm:prSet custT="1"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C2529AF-04D1-41B2-9981-341651959C14}">
      <dgm:prSet custT="1"/>
      <dgm:spPr>
        <a:solidFill>
          <a:srgbClr val="00A5EB"/>
        </a:solidFill>
      </dgm:spPr>
      <dgm:t>
        <a:bodyPr/>
        <a:lstStyle/>
        <a:p>
          <a:r>
            <a:rPr lang="cs-CZ" sz="11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dirty="0">
              <a:latin typeface="Verdana" panose="020B0604030504040204" pitchFamily="34" charset="0"/>
              <a:ea typeface="Verdana" panose="020B0604030504040204" pitchFamily="34" charset="0"/>
            </a:rPr>
            <a:t> E</a:t>
          </a:r>
          <a:endParaRPr lang="en-GB" sz="1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580F5F5-780C-4E40-B97C-3219F366B754}" type="parTrans" cxnId="{626734BA-83FB-4ACA-98D3-82E8B1BE594C}">
      <dgm:prSet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2814FF6-CBCA-4A9D-A4FF-D57003D9BABC}" type="sibTrans" cxnId="{626734BA-83FB-4ACA-98D3-82E8B1BE594C}">
      <dgm:prSet custT="1"/>
      <dgm:spPr/>
      <dgm:t>
        <a:bodyPr/>
        <a:lstStyle/>
        <a:p>
          <a:endParaRPr lang="en-GB" sz="11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14256EA-753E-4100-8CD6-4F0F4391B438}" type="pres">
      <dgm:prSet presAssocID="{A289FE9D-06B0-4D4F-8C6F-42E80769034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85E1C0-06C1-40C6-B468-C35C2EE4A432}" type="pres">
      <dgm:prSet presAssocID="{90F0EDB6-09F3-47D0-A40C-ABBAEC110C57}" presName="hierRoot1" presStyleCnt="0">
        <dgm:presLayoutVars>
          <dgm:hierBranch val="init"/>
        </dgm:presLayoutVars>
      </dgm:prSet>
      <dgm:spPr/>
    </dgm:pt>
    <dgm:pt modelId="{C29E4044-E11A-4202-BCEC-834C1F088058}" type="pres">
      <dgm:prSet presAssocID="{90F0EDB6-09F3-47D0-A40C-ABBAEC110C57}" presName="rootComposite1" presStyleCnt="0"/>
      <dgm:spPr/>
    </dgm:pt>
    <dgm:pt modelId="{52591914-1EFC-4139-AA74-1096F979DB9E}" type="pres">
      <dgm:prSet presAssocID="{90F0EDB6-09F3-47D0-A40C-ABBAEC110C57}" presName="rootText1" presStyleLbl="node0" presStyleIdx="0" presStyleCnt="1">
        <dgm:presLayoutVars>
          <dgm:chMax/>
          <dgm:chPref val="3"/>
        </dgm:presLayoutVars>
      </dgm:prSet>
      <dgm:spPr/>
    </dgm:pt>
    <dgm:pt modelId="{3DAE35C0-9717-40DE-A68C-2F206A3546C4}" type="pres">
      <dgm:prSet presAssocID="{90F0EDB6-09F3-47D0-A40C-ABBAEC110C57}" presName="titleText1" presStyleLbl="fgAcc0" presStyleIdx="0" presStyleCnt="1">
        <dgm:presLayoutVars>
          <dgm:chMax val="0"/>
          <dgm:chPref val="0"/>
        </dgm:presLayoutVars>
      </dgm:prSet>
      <dgm:spPr/>
    </dgm:pt>
    <dgm:pt modelId="{3A135F57-2B27-412A-B030-1B88882185A7}" type="pres">
      <dgm:prSet presAssocID="{90F0EDB6-09F3-47D0-A40C-ABBAEC110C57}" presName="rootConnector1" presStyleLbl="node1" presStyleIdx="0" presStyleCnt="4"/>
      <dgm:spPr/>
    </dgm:pt>
    <dgm:pt modelId="{11F8F774-BC71-4FF4-96D2-21C39167E5DC}" type="pres">
      <dgm:prSet presAssocID="{90F0EDB6-09F3-47D0-A40C-ABBAEC110C57}" presName="hierChild2" presStyleCnt="0"/>
      <dgm:spPr/>
    </dgm:pt>
    <dgm:pt modelId="{C01B10EF-BBB8-4F01-A963-50F9B0645DAC}" type="pres">
      <dgm:prSet presAssocID="{90F0EDB6-09F3-47D0-A40C-ABBAEC110C57}" presName="hierChild3" presStyleCnt="0"/>
      <dgm:spPr/>
    </dgm:pt>
    <dgm:pt modelId="{48E6A473-8C67-4C4F-8154-692624BC2CF8}" type="pres">
      <dgm:prSet presAssocID="{036CD24E-0587-499A-80E2-9CA3C58DB2B9}" presName="Name96" presStyleLbl="parChTrans1D2" presStyleIdx="0" presStyleCnt="2"/>
      <dgm:spPr/>
    </dgm:pt>
    <dgm:pt modelId="{547C25EA-0CED-46AC-AA4E-C6A7A5F729E9}" type="pres">
      <dgm:prSet presAssocID="{F3A01D36-A786-4874-B238-AD0A7226443E}" presName="hierRoot3" presStyleCnt="0">
        <dgm:presLayoutVars>
          <dgm:hierBranch val="init"/>
        </dgm:presLayoutVars>
      </dgm:prSet>
      <dgm:spPr/>
    </dgm:pt>
    <dgm:pt modelId="{9472F1B3-9535-4220-840E-660FE90E50F4}" type="pres">
      <dgm:prSet presAssocID="{F3A01D36-A786-4874-B238-AD0A7226443E}" presName="rootComposite3" presStyleCnt="0"/>
      <dgm:spPr/>
    </dgm:pt>
    <dgm:pt modelId="{B025743C-DC4C-4205-8618-F0D224BB6F0C}" type="pres">
      <dgm:prSet presAssocID="{F3A01D36-A786-4874-B238-AD0A7226443E}" presName="rootText3" presStyleLbl="asst1" presStyleIdx="0" presStyleCnt="3">
        <dgm:presLayoutVars>
          <dgm:chPref val="3"/>
        </dgm:presLayoutVars>
      </dgm:prSet>
      <dgm:spPr/>
    </dgm:pt>
    <dgm:pt modelId="{B6CA9DFB-4639-4521-83A3-49B4F37218AD}" type="pres">
      <dgm:prSet presAssocID="{F3A01D36-A786-4874-B238-AD0A7226443E}" presName="titleText3" presStyleLbl="fgAcc2" presStyleIdx="0" presStyleCnt="3">
        <dgm:presLayoutVars>
          <dgm:chMax val="0"/>
          <dgm:chPref val="0"/>
        </dgm:presLayoutVars>
      </dgm:prSet>
      <dgm:spPr/>
    </dgm:pt>
    <dgm:pt modelId="{9AD2D057-5A2B-4A68-A300-C9A1BC2FA425}" type="pres">
      <dgm:prSet presAssocID="{F3A01D36-A786-4874-B238-AD0A7226443E}" presName="rootConnector3" presStyleLbl="asst1" presStyleIdx="0" presStyleCnt="3"/>
      <dgm:spPr/>
    </dgm:pt>
    <dgm:pt modelId="{74C0EF26-69BF-4D6D-BFBC-9302985AF4AB}" type="pres">
      <dgm:prSet presAssocID="{F3A01D36-A786-4874-B238-AD0A7226443E}" presName="hierChild6" presStyleCnt="0"/>
      <dgm:spPr/>
    </dgm:pt>
    <dgm:pt modelId="{354864AB-E2D7-40A0-AD9E-633D8F669B2F}" type="pres">
      <dgm:prSet presAssocID="{6AD9F606-60CB-4D2D-BC57-C8D1B5147576}" presName="Name37" presStyleLbl="parChTrans1D3" presStyleIdx="0" presStyleCnt="4"/>
      <dgm:spPr/>
    </dgm:pt>
    <dgm:pt modelId="{E5002178-9E21-4F14-B114-035534C86776}" type="pres">
      <dgm:prSet presAssocID="{C618F43F-22F3-4FE6-B964-914DD1063D7A}" presName="hierRoot2" presStyleCnt="0">
        <dgm:presLayoutVars>
          <dgm:hierBranch val="init"/>
        </dgm:presLayoutVars>
      </dgm:prSet>
      <dgm:spPr/>
    </dgm:pt>
    <dgm:pt modelId="{0C3CAC21-3845-4881-8251-6BDA5C42D24D}" type="pres">
      <dgm:prSet presAssocID="{C618F43F-22F3-4FE6-B964-914DD1063D7A}" presName="rootComposite" presStyleCnt="0"/>
      <dgm:spPr/>
    </dgm:pt>
    <dgm:pt modelId="{08B339E3-035F-46F5-87FD-AC90888EF6F0}" type="pres">
      <dgm:prSet presAssocID="{C618F43F-22F3-4FE6-B964-914DD1063D7A}" presName="rootText" presStyleLbl="node1" presStyleIdx="0" presStyleCnt="4">
        <dgm:presLayoutVars>
          <dgm:chMax/>
          <dgm:chPref val="3"/>
        </dgm:presLayoutVars>
      </dgm:prSet>
      <dgm:spPr/>
    </dgm:pt>
    <dgm:pt modelId="{54A167E5-B565-400F-A7B0-25A42622A916}" type="pres">
      <dgm:prSet presAssocID="{C618F43F-22F3-4FE6-B964-914DD1063D7A}" presName="titleText2" presStyleLbl="fgAcc1" presStyleIdx="0" presStyleCnt="4">
        <dgm:presLayoutVars>
          <dgm:chMax val="0"/>
          <dgm:chPref val="0"/>
        </dgm:presLayoutVars>
      </dgm:prSet>
      <dgm:spPr/>
    </dgm:pt>
    <dgm:pt modelId="{F24211F6-B26D-4FE2-A424-23DA9EDB3ACF}" type="pres">
      <dgm:prSet presAssocID="{C618F43F-22F3-4FE6-B964-914DD1063D7A}" presName="rootConnector" presStyleLbl="node3" presStyleIdx="0" presStyleCnt="0"/>
      <dgm:spPr/>
    </dgm:pt>
    <dgm:pt modelId="{0B7B4957-0F59-4A52-92A7-68258B2B06EE}" type="pres">
      <dgm:prSet presAssocID="{C618F43F-22F3-4FE6-B964-914DD1063D7A}" presName="hierChild4" presStyleCnt="0"/>
      <dgm:spPr/>
    </dgm:pt>
    <dgm:pt modelId="{A3C5E81D-E4C1-4A9F-A0DA-7DCB0830A12C}" type="pres">
      <dgm:prSet presAssocID="{C618F43F-22F3-4FE6-B964-914DD1063D7A}" presName="hierChild5" presStyleCnt="0"/>
      <dgm:spPr/>
    </dgm:pt>
    <dgm:pt modelId="{EF77D847-CEE1-4381-B1E7-41250BCD587A}" type="pres">
      <dgm:prSet presAssocID="{9976616E-3BFC-4825-A431-AE53726660FF}" presName="Name37" presStyleLbl="parChTrans1D3" presStyleIdx="1" presStyleCnt="4"/>
      <dgm:spPr/>
    </dgm:pt>
    <dgm:pt modelId="{94C70923-E782-4A8F-80ED-F51C68FC195E}" type="pres">
      <dgm:prSet presAssocID="{A7BA5A51-05F6-4C83-8631-8347DE27B2BE}" presName="hierRoot2" presStyleCnt="0">
        <dgm:presLayoutVars>
          <dgm:hierBranch val="init"/>
        </dgm:presLayoutVars>
      </dgm:prSet>
      <dgm:spPr/>
    </dgm:pt>
    <dgm:pt modelId="{7AD9C0E6-3605-4469-B9C0-D2D20318509D}" type="pres">
      <dgm:prSet presAssocID="{A7BA5A51-05F6-4C83-8631-8347DE27B2BE}" presName="rootComposite" presStyleCnt="0"/>
      <dgm:spPr/>
    </dgm:pt>
    <dgm:pt modelId="{4596237F-0066-45D0-AA7B-2B73243B7581}" type="pres">
      <dgm:prSet presAssocID="{A7BA5A51-05F6-4C83-8631-8347DE27B2BE}" presName="rootText" presStyleLbl="node1" presStyleIdx="1" presStyleCnt="4">
        <dgm:presLayoutVars>
          <dgm:chMax/>
          <dgm:chPref val="3"/>
        </dgm:presLayoutVars>
      </dgm:prSet>
      <dgm:spPr/>
    </dgm:pt>
    <dgm:pt modelId="{928331A9-3E3B-41D6-9A26-295A810FCBF6}" type="pres">
      <dgm:prSet presAssocID="{A7BA5A51-05F6-4C83-8631-8347DE27B2BE}" presName="titleText2" presStyleLbl="fgAcc1" presStyleIdx="1" presStyleCnt="4">
        <dgm:presLayoutVars>
          <dgm:chMax val="0"/>
          <dgm:chPref val="0"/>
        </dgm:presLayoutVars>
      </dgm:prSet>
      <dgm:spPr/>
    </dgm:pt>
    <dgm:pt modelId="{08F8630B-2640-406D-B590-9A6C6AF014D3}" type="pres">
      <dgm:prSet presAssocID="{A7BA5A51-05F6-4C83-8631-8347DE27B2BE}" presName="rootConnector" presStyleLbl="node3" presStyleIdx="0" presStyleCnt="0"/>
      <dgm:spPr/>
    </dgm:pt>
    <dgm:pt modelId="{FDCB15D3-9833-4C6C-AA1A-2541D8C10A41}" type="pres">
      <dgm:prSet presAssocID="{A7BA5A51-05F6-4C83-8631-8347DE27B2BE}" presName="hierChild4" presStyleCnt="0"/>
      <dgm:spPr/>
    </dgm:pt>
    <dgm:pt modelId="{92D1903F-2E8D-4F65-8BF5-32795AB7D4F4}" type="pres">
      <dgm:prSet presAssocID="{E580F5F5-780C-4E40-B97C-3219F366B754}" presName="Name37" presStyleLbl="parChTrans1D4" presStyleIdx="0" presStyleCnt="1"/>
      <dgm:spPr/>
    </dgm:pt>
    <dgm:pt modelId="{7C16E57D-83FD-43B5-995E-A5E050514753}" type="pres">
      <dgm:prSet presAssocID="{FC2529AF-04D1-41B2-9981-341651959C14}" presName="hierRoot2" presStyleCnt="0">
        <dgm:presLayoutVars>
          <dgm:hierBranch val="init"/>
        </dgm:presLayoutVars>
      </dgm:prSet>
      <dgm:spPr/>
    </dgm:pt>
    <dgm:pt modelId="{662A1454-1F26-409D-BE13-65D4D175CBD9}" type="pres">
      <dgm:prSet presAssocID="{FC2529AF-04D1-41B2-9981-341651959C14}" presName="rootComposite" presStyleCnt="0"/>
      <dgm:spPr/>
    </dgm:pt>
    <dgm:pt modelId="{01E2B6AE-14DE-4801-BF12-217FBC5C08C0}" type="pres">
      <dgm:prSet presAssocID="{FC2529AF-04D1-41B2-9981-341651959C14}" presName="rootText" presStyleLbl="node1" presStyleIdx="2" presStyleCnt="4">
        <dgm:presLayoutVars>
          <dgm:chMax/>
          <dgm:chPref val="3"/>
        </dgm:presLayoutVars>
      </dgm:prSet>
      <dgm:spPr/>
    </dgm:pt>
    <dgm:pt modelId="{8F0EBEA2-4547-40CA-B2D7-0C894DB68094}" type="pres">
      <dgm:prSet presAssocID="{FC2529AF-04D1-41B2-9981-341651959C14}" presName="titleText2" presStyleLbl="fgAcc1" presStyleIdx="2" presStyleCnt="4">
        <dgm:presLayoutVars>
          <dgm:chMax val="0"/>
          <dgm:chPref val="0"/>
        </dgm:presLayoutVars>
      </dgm:prSet>
      <dgm:spPr/>
    </dgm:pt>
    <dgm:pt modelId="{3C1BB07F-2A59-4F16-A68A-F073BFB1BB22}" type="pres">
      <dgm:prSet presAssocID="{FC2529AF-04D1-41B2-9981-341651959C14}" presName="rootConnector" presStyleLbl="node4" presStyleIdx="0" presStyleCnt="0"/>
      <dgm:spPr/>
    </dgm:pt>
    <dgm:pt modelId="{3250275D-720A-4EFE-A549-3DE6634FB66C}" type="pres">
      <dgm:prSet presAssocID="{FC2529AF-04D1-41B2-9981-341651959C14}" presName="hierChild4" presStyleCnt="0"/>
      <dgm:spPr/>
    </dgm:pt>
    <dgm:pt modelId="{C9F44BC4-9733-4769-AC4C-34BEA1DA4E8B}" type="pres">
      <dgm:prSet presAssocID="{FC2529AF-04D1-41B2-9981-341651959C14}" presName="hierChild5" presStyleCnt="0"/>
      <dgm:spPr/>
    </dgm:pt>
    <dgm:pt modelId="{02F528E6-D4DC-4730-AA40-113EC73F82C5}" type="pres">
      <dgm:prSet presAssocID="{A7BA5A51-05F6-4C83-8631-8347DE27B2BE}" presName="hierChild5" presStyleCnt="0"/>
      <dgm:spPr/>
    </dgm:pt>
    <dgm:pt modelId="{5B0BB4D3-6680-444B-A741-3DFBAD1A8AC5}" type="pres">
      <dgm:prSet presAssocID="{3456E995-712F-4A24-8866-26C141570BFF}" presName="Name37" presStyleLbl="parChTrans1D3" presStyleIdx="2" presStyleCnt="4"/>
      <dgm:spPr/>
    </dgm:pt>
    <dgm:pt modelId="{73AC82DE-D3B5-42C9-9C34-92723810E1E9}" type="pres">
      <dgm:prSet presAssocID="{1977D43A-70DD-4C46-BBA4-9D5DF356B496}" presName="hierRoot2" presStyleCnt="0">
        <dgm:presLayoutVars>
          <dgm:hierBranch val="init"/>
        </dgm:presLayoutVars>
      </dgm:prSet>
      <dgm:spPr/>
    </dgm:pt>
    <dgm:pt modelId="{473CA0E3-8441-4C67-AB50-65FDCF7EAF58}" type="pres">
      <dgm:prSet presAssocID="{1977D43A-70DD-4C46-BBA4-9D5DF356B496}" presName="rootComposite" presStyleCnt="0"/>
      <dgm:spPr/>
    </dgm:pt>
    <dgm:pt modelId="{44A4E064-575D-4C90-A520-FE54F8CBB743}" type="pres">
      <dgm:prSet presAssocID="{1977D43A-70DD-4C46-BBA4-9D5DF356B496}" presName="rootText" presStyleLbl="node1" presStyleIdx="3" presStyleCnt="4">
        <dgm:presLayoutVars>
          <dgm:chMax/>
          <dgm:chPref val="3"/>
        </dgm:presLayoutVars>
      </dgm:prSet>
      <dgm:spPr/>
    </dgm:pt>
    <dgm:pt modelId="{409E8D7E-3CD1-472A-BC8B-FDCADA5E5969}" type="pres">
      <dgm:prSet presAssocID="{1977D43A-70DD-4C46-BBA4-9D5DF356B496}" presName="titleText2" presStyleLbl="fgAcc1" presStyleIdx="3" presStyleCnt="4">
        <dgm:presLayoutVars>
          <dgm:chMax val="0"/>
          <dgm:chPref val="0"/>
        </dgm:presLayoutVars>
      </dgm:prSet>
      <dgm:spPr/>
    </dgm:pt>
    <dgm:pt modelId="{875F8159-AA92-459C-A3AF-137FFD98D985}" type="pres">
      <dgm:prSet presAssocID="{1977D43A-70DD-4C46-BBA4-9D5DF356B496}" presName="rootConnector" presStyleLbl="node3" presStyleIdx="0" presStyleCnt="0"/>
      <dgm:spPr/>
    </dgm:pt>
    <dgm:pt modelId="{9968C544-2A1A-4350-9226-7B03B1AC9679}" type="pres">
      <dgm:prSet presAssocID="{1977D43A-70DD-4C46-BBA4-9D5DF356B496}" presName="hierChild4" presStyleCnt="0"/>
      <dgm:spPr/>
    </dgm:pt>
    <dgm:pt modelId="{72FEC007-C39B-4256-8078-D3A5805DEDC7}" type="pres">
      <dgm:prSet presAssocID="{1977D43A-70DD-4C46-BBA4-9D5DF356B496}" presName="hierChild5" presStyleCnt="0"/>
      <dgm:spPr/>
    </dgm:pt>
    <dgm:pt modelId="{F48F705C-CCB8-4DC7-901E-9F4F09BE6725}" type="pres">
      <dgm:prSet presAssocID="{F3A01D36-A786-4874-B238-AD0A7226443E}" presName="hierChild7" presStyleCnt="0"/>
      <dgm:spPr/>
    </dgm:pt>
    <dgm:pt modelId="{01CB66B7-FAC6-4631-BC17-5357E9DB0D18}" type="pres">
      <dgm:prSet presAssocID="{916D8E6D-FBE8-4F08-8FD0-C5EC682E8FA3}" presName="Name96" presStyleLbl="parChTrans1D2" presStyleIdx="1" presStyleCnt="2"/>
      <dgm:spPr/>
    </dgm:pt>
    <dgm:pt modelId="{B1647E0B-82C5-4842-939C-67EB4D81732C}" type="pres">
      <dgm:prSet presAssocID="{AC983D2C-54BC-478F-9143-EA053934F0D0}" presName="hierRoot3" presStyleCnt="0">
        <dgm:presLayoutVars>
          <dgm:hierBranch val="init"/>
        </dgm:presLayoutVars>
      </dgm:prSet>
      <dgm:spPr/>
    </dgm:pt>
    <dgm:pt modelId="{CDCE5AB6-31E7-4498-87D4-16ECEF4F39AB}" type="pres">
      <dgm:prSet presAssocID="{AC983D2C-54BC-478F-9143-EA053934F0D0}" presName="rootComposite3" presStyleCnt="0"/>
      <dgm:spPr/>
    </dgm:pt>
    <dgm:pt modelId="{B9B8CCB1-9A26-44FA-847C-8B473C942035}" type="pres">
      <dgm:prSet presAssocID="{AC983D2C-54BC-478F-9143-EA053934F0D0}" presName="rootText3" presStyleLbl="asst1" presStyleIdx="1" presStyleCnt="3">
        <dgm:presLayoutVars>
          <dgm:chPref val="3"/>
        </dgm:presLayoutVars>
      </dgm:prSet>
      <dgm:spPr/>
    </dgm:pt>
    <dgm:pt modelId="{361079F2-DE37-4DF6-A81D-A332226EB210}" type="pres">
      <dgm:prSet presAssocID="{AC983D2C-54BC-478F-9143-EA053934F0D0}" presName="titleText3" presStyleLbl="fgAcc2" presStyleIdx="1" presStyleCnt="3">
        <dgm:presLayoutVars>
          <dgm:chMax val="0"/>
          <dgm:chPref val="0"/>
        </dgm:presLayoutVars>
      </dgm:prSet>
      <dgm:spPr/>
    </dgm:pt>
    <dgm:pt modelId="{ACA138D2-0238-411F-9D23-6CF1874F9DBD}" type="pres">
      <dgm:prSet presAssocID="{AC983D2C-54BC-478F-9143-EA053934F0D0}" presName="rootConnector3" presStyleLbl="asst1" presStyleIdx="1" presStyleCnt="3"/>
      <dgm:spPr/>
    </dgm:pt>
    <dgm:pt modelId="{5F911E14-5B90-4D4A-B96D-6629690C8B51}" type="pres">
      <dgm:prSet presAssocID="{AC983D2C-54BC-478F-9143-EA053934F0D0}" presName="hierChild6" presStyleCnt="0"/>
      <dgm:spPr/>
    </dgm:pt>
    <dgm:pt modelId="{00FEFA78-BEAF-4C5C-92B9-5F86864D87ED}" type="pres">
      <dgm:prSet presAssocID="{AC983D2C-54BC-478F-9143-EA053934F0D0}" presName="hierChild7" presStyleCnt="0"/>
      <dgm:spPr/>
    </dgm:pt>
    <dgm:pt modelId="{0A040351-F5C2-40BF-A0FF-392763FCBA4E}" type="pres">
      <dgm:prSet presAssocID="{0D746A3F-1BCD-4AED-9632-18939EDAE253}" presName="Name96" presStyleLbl="parChTrans1D3" presStyleIdx="3" presStyleCnt="4"/>
      <dgm:spPr/>
    </dgm:pt>
    <dgm:pt modelId="{20245D9C-46C9-44E2-842E-7DC3C5179021}" type="pres">
      <dgm:prSet presAssocID="{0893A612-1A66-4AB8-8C7D-C1A05C09FCBB}" presName="hierRoot3" presStyleCnt="0">
        <dgm:presLayoutVars>
          <dgm:hierBranch val="init"/>
        </dgm:presLayoutVars>
      </dgm:prSet>
      <dgm:spPr/>
    </dgm:pt>
    <dgm:pt modelId="{D8783B48-7F6F-47FB-9514-CDAB4BC17F75}" type="pres">
      <dgm:prSet presAssocID="{0893A612-1A66-4AB8-8C7D-C1A05C09FCBB}" presName="rootComposite3" presStyleCnt="0"/>
      <dgm:spPr/>
    </dgm:pt>
    <dgm:pt modelId="{321D5207-C6F5-4BA9-8163-1844DC90B01C}" type="pres">
      <dgm:prSet presAssocID="{0893A612-1A66-4AB8-8C7D-C1A05C09FCBB}" presName="rootText3" presStyleLbl="asst1" presStyleIdx="2" presStyleCnt="3">
        <dgm:presLayoutVars>
          <dgm:chPref val="3"/>
        </dgm:presLayoutVars>
      </dgm:prSet>
      <dgm:spPr/>
    </dgm:pt>
    <dgm:pt modelId="{D1F430E9-0F90-44C3-9860-2E7993C90F16}" type="pres">
      <dgm:prSet presAssocID="{0893A612-1A66-4AB8-8C7D-C1A05C09FCBB}" presName="titleText3" presStyleLbl="fgAcc2" presStyleIdx="2" presStyleCnt="3">
        <dgm:presLayoutVars>
          <dgm:chMax val="0"/>
          <dgm:chPref val="0"/>
        </dgm:presLayoutVars>
      </dgm:prSet>
      <dgm:spPr/>
    </dgm:pt>
    <dgm:pt modelId="{E35CAE7A-9263-43BA-9B81-A49D4A98383B}" type="pres">
      <dgm:prSet presAssocID="{0893A612-1A66-4AB8-8C7D-C1A05C09FCBB}" presName="rootConnector3" presStyleLbl="asst1" presStyleIdx="2" presStyleCnt="3"/>
      <dgm:spPr/>
    </dgm:pt>
    <dgm:pt modelId="{E8020989-D1BC-4B69-AB10-9CD2DDCA6237}" type="pres">
      <dgm:prSet presAssocID="{0893A612-1A66-4AB8-8C7D-C1A05C09FCBB}" presName="hierChild6" presStyleCnt="0"/>
      <dgm:spPr/>
    </dgm:pt>
    <dgm:pt modelId="{90F4A7C9-486D-4820-A7C2-317EF425AFF9}" type="pres">
      <dgm:prSet presAssocID="{0893A612-1A66-4AB8-8C7D-C1A05C09FCBB}" presName="hierChild7" presStyleCnt="0"/>
      <dgm:spPr/>
    </dgm:pt>
  </dgm:ptLst>
  <dgm:cxnLst>
    <dgm:cxn modelId="{2C026212-61F8-40A0-931E-47EFF38689D0}" type="presOf" srcId="{A7BA5A51-05F6-4C83-8631-8347DE27B2BE}" destId="{08F8630B-2640-406D-B590-9A6C6AF014D3}" srcOrd="1" destOrd="0" presId="urn:microsoft.com/office/officeart/2008/layout/NameandTitleOrganizationalChart"/>
    <dgm:cxn modelId="{AE359712-8CD9-48E2-BEB3-801F8EBB69D8}" type="presOf" srcId="{016C0C04-46D9-49B8-934F-053542540B9A}" destId="{B6CA9DFB-4639-4521-83A3-49B4F37218AD}" srcOrd="0" destOrd="0" presId="urn:microsoft.com/office/officeart/2008/layout/NameandTitleOrganizationalChart"/>
    <dgm:cxn modelId="{80E45213-F9FE-4194-9060-BD403B1E6E8E}" type="presOf" srcId="{C618F43F-22F3-4FE6-B964-914DD1063D7A}" destId="{08B339E3-035F-46F5-87FD-AC90888EF6F0}" srcOrd="0" destOrd="0" presId="urn:microsoft.com/office/officeart/2008/layout/NameandTitleOrganizationalChart"/>
    <dgm:cxn modelId="{ACE41314-CD5F-46D1-AC6E-BCFC5708CC81}" type="presOf" srcId="{A7BA5A51-05F6-4C83-8631-8347DE27B2BE}" destId="{4596237F-0066-45D0-AA7B-2B73243B7581}" srcOrd="0" destOrd="0" presId="urn:microsoft.com/office/officeart/2008/layout/NameandTitleOrganizationalChart"/>
    <dgm:cxn modelId="{D722AF1E-18FC-495F-B4C6-20365CC8A098}" type="presOf" srcId="{916D8E6D-FBE8-4F08-8FD0-C5EC682E8FA3}" destId="{01CB66B7-FAC6-4631-BC17-5357E9DB0D18}" srcOrd="0" destOrd="0" presId="urn:microsoft.com/office/officeart/2008/layout/NameandTitleOrganizationalChart"/>
    <dgm:cxn modelId="{2FE8C92E-C535-4455-B18F-033DBAFDF107}" type="presOf" srcId="{1977D43A-70DD-4C46-BBA4-9D5DF356B496}" destId="{875F8159-AA92-459C-A3AF-137FFD98D985}" srcOrd="1" destOrd="0" presId="urn:microsoft.com/office/officeart/2008/layout/NameandTitleOrganizationalChart"/>
    <dgm:cxn modelId="{9FF1D831-2AF5-48AF-A781-D83C1A315C30}" type="presOf" srcId="{1977D43A-70DD-4C46-BBA4-9D5DF356B496}" destId="{44A4E064-575D-4C90-A520-FE54F8CBB743}" srcOrd="0" destOrd="0" presId="urn:microsoft.com/office/officeart/2008/layout/NameandTitleOrganizationalChart"/>
    <dgm:cxn modelId="{F7799B37-1057-420B-9011-3265ADDEC5BD}" srcId="{AC983D2C-54BC-478F-9143-EA053934F0D0}" destId="{0893A612-1A66-4AB8-8C7D-C1A05C09FCBB}" srcOrd="0" destOrd="0" parTransId="{0D746A3F-1BCD-4AED-9632-18939EDAE253}" sibTransId="{3F58B1F9-DC93-4ED6-8965-FE4F23FEA350}"/>
    <dgm:cxn modelId="{A540F93B-B753-4898-BD14-0D65E627D7EA}" type="presOf" srcId="{FC2529AF-04D1-41B2-9981-341651959C14}" destId="{01E2B6AE-14DE-4801-BF12-217FBC5C08C0}" srcOrd="0" destOrd="0" presId="urn:microsoft.com/office/officeart/2008/layout/NameandTitleOrganizationalChart"/>
    <dgm:cxn modelId="{23F2BA3E-351D-42C8-92B3-BCE7610DD5D6}" type="presOf" srcId="{89F2EDDC-8FD2-42DF-9D87-5E85002D25CA}" destId="{3DAE35C0-9717-40DE-A68C-2F206A3546C4}" srcOrd="0" destOrd="0" presId="urn:microsoft.com/office/officeart/2008/layout/NameandTitleOrganizationalChart"/>
    <dgm:cxn modelId="{3A7A8862-CE3E-492A-A975-44FB55C7AC8F}" type="presOf" srcId="{9976616E-3BFC-4825-A431-AE53726660FF}" destId="{EF77D847-CEE1-4381-B1E7-41250BCD587A}" srcOrd="0" destOrd="0" presId="urn:microsoft.com/office/officeart/2008/layout/NameandTitleOrganizationalChart"/>
    <dgm:cxn modelId="{CEAED76B-57AE-4C98-80DA-DFFA8503DAD5}" type="presOf" srcId="{6AD9F606-60CB-4D2D-BC57-C8D1B5147576}" destId="{354864AB-E2D7-40A0-AD9E-633D8F669B2F}" srcOrd="0" destOrd="0" presId="urn:microsoft.com/office/officeart/2008/layout/NameandTitleOrganizationalChart"/>
    <dgm:cxn modelId="{7578D74E-074A-4228-A856-03F79C8AE117}" type="presOf" srcId="{ED854646-D6A3-4760-B6BC-4DB57A6295A2}" destId="{361079F2-DE37-4DF6-A81D-A332226EB210}" srcOrd="0" destOrd="0" presId="urn:microsoft.com/office/officeart/2008/layout/NameandTitleOrganizationalChart"/>
    <dgm:cxn modelId="{B6800251-936F-4A2D-992B-F1DB27B6B368}" type="presOf" srcId="{FC2529AF-04D1-41B2-9981-341651959C14}" destId="{3C1BB07F-2A59-4F16-A68A-F073BFB1BB22}" srcOrd="1" destOrd="0" presId="urn:microsoft.com/office/officeart/2008/layout/NameandTitleOrganizationalChart"/>
    <dgm:cxn modelId="{95F33951-49E3-4C8F-99B0-0E1591C8374E}" type="presOf" srcId="{C618F43F-22F3-4FE6-B964-914DD1063D7A}" destId="{F24211F6-B26D-4FE2-A424-23DA9EDB3ACF}" srcOrd="1" destOrd="0" presId="urn:microsoft.com/office/officeart/2008/layout/NameandTitleOrganizationalChart"/>
    <dgm:cxn modelId="{F66FEE73-3F3F-4734-8726-FBDDEE1DD3B6}" type="presOf" srcId="{AC983D2C-54BC-478F-9143-EA053934F0D0}" destId="{B9B8CCB1-9A26-44FA-847C-8B473C942035}" srcOrd="0" destOrd="0" presId="urn:microsoft.com/office/officeart/2008/layout/NameandTitleOrganizationalChart"/>
    <dgm:cxn modelId="{A8C74354-EDC0-4FE1-BB04-4485A5C29AEC}" type="presOf" srcId="{0893A612-1A66-4AB8-8C7D-C1A05C09FCBB}" destId="{321D5207-C6F5-4BA9-8163-1844DC90B01C}" srcOrd="0" destOrd="0" presId="urn:microsoft.com/office/officeart/2008/layout/NameandTitleOrganizationalChart"/>
    <dgm:cxn modelId="{F0F27455-0C7C-4D80-90FA-008C0F774694}" type="presOf" srcId="{63F95DA1-AB9E-4053-AAFD-3A65984A730A}" destId="{928331A9-3E3B-41D6-9A26-295A810FCBF6}" srcOrd="0" destOrd="0" presId="urn:microsoft.com/office/officeart/2008/layout/NameandTitleOrganizationalChart"/>
    <dgm:cxn modelId="{52360558-C36E-4B6E-BDF3-0006AA6A7ED2}" srcId="{F3A01D36-A786-4874-B238-AD0A7226443E}" destId="{A7BA5A51-05F6-4C83-8631-8347DE27B2BE}" srcOrd="1" destOrd="0" parTransId="{9976616E-3BFC-4825-A431-AE53726660FF}" sibTransId="{63F95DA1-AB9E-4053-AAFD-3A65984A730A}"/>
    <dgm:cxn modelId="{B29D5478-7EAB-40BD-AFE5-B768FC648156}" type="presOf" srcId="{F3A01D36-A786-4874-B238-AD0A7226443E}" destId="{B025743C-DC4C-4205-8618-F0D224BB6F0C}" srcOrd="0" destOrd="0" presId="urn:microsoft.com/office/officeart/2008/layout/NameandTitleOrganizationalChart"/>
    <dgm:cxn modelId="{645A4280-9C00-4F16-A121-4E2D2F677529}" srcId="{F3A01D36-A786-4874-B238-AD0A7226443E}" destId="{1977D43A-70DD-4C46-BBA4-9D5DF356B496}" srcOrd="2" destOrd="0" parTransId="{3456E995-712F-4A24-8866-26C141570BFF}" sibTransId="{3EF4660E-26E3-4DC3-8C03-E5E7D5AC94F1}"/>
    <dgm:cxn modelId="{1435CB82-B9DD-4E10-AC0D-278844225D7D}" type="presOf" srcId="{3EF4660E-26E3-4DC3-8C03-E5E7D5AC94F1}" destId="{409E8D7E-3CD1-472A-BC8B-FDCADA5E5969}" srcOrd="0" destOrd="0" presId="urn:microsoft.com/office/officeart/2008/layout/NameandTitleOrganizationalChart"/>
    <dgm:cxn modelId="{5FBFE485-D9FF-48D6-9B17-8BBFD120B6F3}" type="presOf" srcId="{E580F5F5-780C-4E40-B97C-3219F366B754}" destId="{92D1903F-2E8D-4F65-8BF5-32795AB7D4F4}" srcOrd="0" destOrd="0" presId="urn:microsoft.com/office/officeart/2008/layout/NameandTitleOrganizationalChart"/>
    <dgm:cxn modelId="{538DBC96-D6B4-4B6D-997E-04386C52B6A9}" type="presOf" srcId="{3456E995-712F-4A24-8866-26C141570BFF}" destId="{5B0BB4D3-6680-444B-A741-3DFBAD1A8AC5}" srcOrd="0" destOrd="0" presId="urn:microsoft.com/office/officeart/2008/layout/NameandTitleOrganizationalChart"/>
    <dgm:cxn modelId="{F6044D99-650D-43DD-8470-26002F2DBCF3}" srcId="{A289FE9D-06B0-4D4F-8C6F-42E807690341}" destId="{90F0EDB6-09F3-47D0-A40C-ABBAEC110C57}" srcOrd="0" destOrd="0" parTransId="{63F7CDAE-F93E-4B75-8212-DD9196EA585A}" sibTransId="{89F2EDDC-8FD2-42DF-9D87-5E85002D25CA}"/>
    <dgm:cxn modelId="{8082DB9F-EEB8-4649-A0AB-83A17F97A3B7}" type="presOf" srcId="{0D746A3F-1BCD-4AED-9632-18939EDAE253}" destId="{0A040351-F5C2-40BF-A0FF-392763FCBA4E}" srcOrd="0" destOrd="0" presId="urn:microsoft.com/office/officeart/2008/layout/NameandTitleOrganizationalChart"/>
    <dgm:cxn modelId="{EBF35AAB-A7CF-4893-8009-5865B1B972BB}" type="presOf" srcId="{90F0EDB6-09F3-47D0-A40C-ABBAEC110C57}" destId="{3A135F57-2B27-412A-B030-1B88882185A7}" srcOrd="1" destOrd="0" presId="urn:microsoft.com/office/officeart/2008/layout/NameandTitleOrganizationalChart"/>
    <dgm:cxn modelId="{2E2D51AD-1FC2-4D8A-B4EF-69DB250ACBFC}" srcId="{90F0EDB6-09F3-47D0-A40C-ABBAEC110C57}" destId="{F3A01D36-A786-4874-B238-AD0A7226443E}" srcOrd="0" destOrd="0" parTransId="{036CD24E-0587-499A-80E2-9CA3C58DB2B9}" sibTransId="{016C0C04-46D9-49B8-934F-053542540B9A}"/>
    <dgm:cxn modelId="{8162D3B1-A5EC-4786-B39F-ACDBA2CC4591}" type="presOf" srcId="{32814FF6-CBCA-4A9D-A4FF-D57003D9BABC}" destId="{8F0EBEA2-4547-40CA-B2D7-0C894DB68094}" srcOrd="0" destOrd="0" presId="urn:microsoft.com/office/officeart/2008/layout/NameandTitleOrganizationalChart"/>
    <dgm:cxn modelId="{626734BA-83FB-4ACA-98D3-82E8B1BE594C}" srcId="{A7BA5A51-05F6-4C83-8631-8347DE27B2BE}" destId="{FC2529AF-04D1-41B2-9981-341651959C14}" srcOrd="0" destOrd="0" parTransId="{E580F5F5-780C-4E40-B97C-3219F366B754}" sibTransId="{32814FF6-CBCA-4A9D-A4FF-D57003D9BABC}"/>
    <dgm:cxn modelId="{6ECF30BB-5BE4-4864-9DDF-069F5E7FB491}" type="presOf" srcId="{253B113B-56DE-4D22-9424-0D7FD5A8E0F2}" destId="{54A167E5-B565-400F-A7B0-25A42622A916}" srcOrd="0" destOrd="0" presId="urn:microsoft.com/office/officeart/2008/layout/NameandTitleOrganizationalChart"/>
    <dgm:cxn modelId="{FE0A3EC1-9114-4069-92FC-B344A8A3A933}" type="presOf" srcId="{A289FE9D-06B0-4D4F-8C6F-42E807690341}" destId="{714256EA-753E-4100-8CD6-4F0F4391B438}" srcOrd="0" destOrd="0" presId="urn:microsoft.com/office/officeart/2008/layout/NameandTitleOrganizationalChart"/>
    <dgm:cxn modelId="{D3DE3FCE-6487-40B5-8769-40B33AEDAE94}" srcId="{F3A01D36-A786-4874-B238-AD0A7226443E}" destId="{C618F43F-22F3-4FE6-B964-914DD1063D7A}" srcOrd="0" destOrd="0" parTransId="{6AD9F606-60CB-4D2D-BC57-C8D1B5147576}" sibTransId="{253B113B-56DE-4D22-9424-0D7FD5A8E0F2}"/>
    <dgm:cxn modelId="{0F80AED2-390A-4108-A5A2-5A6CCE71F3C7}" type="presOf" srcId="{0893A612-1A66-4AB8-8C7D-C1A05C09FCBB}" destId="{E35CAE7A-9263-43BA-9B81-A49D4A98383B}" srcOrd="1" destOrd="0" presId="urn:microsoft.com/office/officeart/2008/layout/NameandTitleOrganizationalChart"/>
    <dgm:cxn modelId="{B428B0D7-3D85-4CFE-A07B-1B8141E9F3F4}" type="presOf" srcId="{3F58B1F9-DC93-4ED6-8965-FE4F23FEA350}" destId="{D1F430E9-0F90-44C3-9860-2E7993C90F16}" srcOrd="0" destOrd="0" presId="urn:microsoft.com/office/officeart/2008/layout/NameandTitleOrganizationalChart"/>
    <dgm:cxn modelId="{975F08E0-2C2C-44F7-9DD7-4F65653C02EE}" type="presOf" srcId="{F3A01D36-A786-4874-B238-AD0A7226443E}" destId="{9AD2D057-5A2B-4A68-A300-C9A1BC2FA425}" srcOrd="1" destOrd="0" presId="urn:microsoft.com/office/officeart/2008/layout/NameandTitleOrganizationalChart"/>
    <dgm:cxn modelId="{ACCE2CE6-241A-42CC-8023-CC0B7A142217}" type="presOf" srcId="{90F0EDB6-09F3-47D0-A40C-ABBAEC110C57}" destId="{52591914-1EFC-4139-AA74-1096F979DB9E}" srcOrd="0" destOrd="0" presId="urn:microsoft.com/office/officeart/2008/layout/NameandTitleOrganizationalChart"/>
    <dgm:cxn modelId="{B2F23DE9-A25A-41D8-B7FA-46EF3651CDBC}" srcId="{90F0EDB6-09F3-47D0-A40C-ABBAEC110C57}" destId="{AC983D2C-54BC-478F-9143-EA053934F0D0}" srcOrd="1" destOrd="0" parTransId="{916D8E6D-FBE8-4F08-8FD0-C5EC682E8FA3}" sibTransId="{ED854646-D6A3-4760-B6BC-4DB57A6295A2}"/>
    <dgm:cxn modelId="{C70C33EE-0FED-4AB8-BFF7-BF7B0E297AED}" type="presOf" srcId="{036CD24E-0587-499A-80E2-9CA3C58DB2B9}" destId="{48E6A473-8C67-4C4F-8154-692624BC2CF8}" srcOrd="0" destOrd="0" presId="urn:microsoft.com/office/officeart/2008/layout/NameandTitleOrganizationalChart"/>
    <dgm:cxn modelId="{2D714DEF-F168-46F5-A683-09BAD7739C72}" type="presOf" srcId="{AC983D2C-54BC-478F-9143-EA053934F0D0}" destId="{ACA138D2-0238-411F-9D23-6CF1874F9DBD}" srcOrd="1" destOrd="0" presId="urn:microsoft.com/office/officeart/2008/layout/NameandTitleOrganizationalChart"/>
    <dgm:cxn modelId="{0F490632-0372-4492-B776-B919A84E7040}" type="presParOf" srcId="{714256EA-753E-4100-8CD6-4F0F4391B438}" destId="{2085E1C0-06C1-40C6-B468-C35C2EE4A432}" srcOrd="0" destOrd="0" presId="urn:microsoft.com/office/officeart/2008/layout/NameandTitleOrganizationalChart"/>
    <dgm:cxn modelId="{C1FFAC2B-65BD-4FEA-992D-CC0B304AF318}" type="presParOf" srcId="{2085E1C0-06C1-40C6-B468-C35C2EE4A432}" destId="{C29E4044-E11A-4202-BCEC-834C1F088058}" srcOrd="0" destOrd="0" presId="urn:microsoft.com/office/officeart/2008/layout/NameandTitleOrganizationalChart"/>
    <dgm:cxn modelId="{7A16BF09-BD37-4FAD-AB2D-ADF1D177774A}" type="presParOf" srcId="{C29E4044-E11A-4202-BCEC-834C1F088058}" destId="{52591914-1EFC-4139-AA74-1096F979DB9E}" srcOrd="0" destOrd="0" presId="urn:microsoft.com/office/officeart/2008/layout/NameandTitleOrganizationalChart"/>
    <dgm:cxn modelId="{8665A13C-DEE4-47A5-B8A2-ADA6498D4D01}" type="presParOf" srcId="{C29E4044-E11A-4202-BCEC-834C1F088058}" destId="{3DAE35C0-9717-40DE-A68C-2F206A3546C4}" srcOrd="1" destOrd="0" presId="urn:microsoft.com/office/officeart/2008/layout/NameandTitleOrganizationalChart"/>
    <dgm:cxn modelId="{10811699-7A8F-4DFA-B522-9411CFB291D7}" type="presParOf" srcId="{C29E4044-E11A-4202-BCEC-834C1F088058}" destId="{3A135F57-2B27-412A-B030-1B88882185A7}" srcOrd="2" destOrd="0" presId="urn:microsoft.com/office/officeart/2008/layout/NameandTitleOrganizationalChart"/>
    <dgm:cxn modelId="{2404B70D-D45E-4204-9EEA-1F9AC509080C}" type="presParOf" srcId="{2085E1C0-06C1-40C6-B468-C35C2EE4A432}" destId="{11F8F774-BC71-4FF4-96D2-21C39167E5DC}" srcOrd="1" destOrd="0" presId="urn:microsoft.com/office/officeart/2008/layout/NameandTitleOrganizationalChart"/>
    <dgm:cxn modelId="{7790D239-6BF2-48D3-B5F0-D452E3BD87C5}" type="presParOf" srcId="{2085E1C0-06C1-40C6-B468-C35C2EE4A432}" destId="{C01B10EF-BBB8-4F01-A963-50F9B0645DAC}" srcOrd="2" destOrd="0" presId="urn:microsoft.com/office/officeart/2008/layout/NameandTitleOrganizationalChart"/>
    <dgm:cxn modelId="{9819CD3C-E25C-4EFB-9710-6FD6B5E56DEE}" type="presParOf" srcId="{C01B10EF-BBB8-4F01-A963-50F9B0645DAC}" destId="{48E6A473-8C67-4C4F-8154-692624BC2CF8}" srcOrd="0" destOrd="0" presId="urn:microsoft.com/office/officeart/2008/layout/NameandTitleOrganizationalChart"/>
    <dgm:cxn modelId="{20653D6C-ECE1-4119-B39B-BBFE40F24907}" type="presParOf" srcId="{C01B10EF-BBB8-4F01-A963-50F9B0645DAC}" destId="{547C25EA-0CED-46AC-AA4E-C6A7A5F729E9}" srcOrd="1" destOrd="0" presId="urn:microsoft.com/office/officeart/2008/layout/NameandTitleOrganizationalChart"/>
    <dgm:cxn modelId="{58FBF025-F96A-48B6-8E44-EF1E5208753E}" type="presParOf" srcId="{547C25EA-0CED-46AC-AA4E-C6A7A5F729E9}" destId="{9472F1B3-9535-4220-840E-660FE90E50F4}" srcOrd="0" destOrd="0" presId="urn:microsoft.com/office/officeart/2008/layout/NameandTitleOrganizationalChart"/>
    <dgm:cxn modelId="{116D609B-95F9-483C-8B93-4C7E369C369E}" type="presParOf" srcId="{9472F1B3-9535-4220-840E-660FE90E50F4}" destId="{B025743C-DC4C-4205-8618-F0D224BB6F0C}" srcOrd="0" destOrd="0" presId="urn:microsoft.com/office/officeart/2008/layout/NameandTitleOrganizationalChart"/>
    <dgm:cxn modelId="{95DB4F3D-02E1-4063-AD60-B49EF97590FD}" type="presParOf" srcId="{9472F1B3-9535-4220-840E-660FE90E50F4}" destId="{B6CA9DFB-4639-4521-83A3-49B4F37218AD}" srcOrd="1" destOrd="0" presId="urn:microsoft.com/office/officeart/2008/layout/NameandTitleOrganizationalChart"/>
    <dgm:cxn modelId="{A2C91261-2609-4019-8A7A-254EB9FADAD7}" type="presParOf" srcId="{9472F1B3-9535-4220-840E-660FE90E50F4}" destId="{9AD2D057-5A2B-4A68-A300-C9A1BC2FA425}" srcOrd="2" destOrd="0" presId="urn:microsoft.com/office/officeart/2008/layout/NameandTitleOrganizationalChart"/>
    <dgm:cxn modelId="{BE067365-0BCA-4B2D-AAF5-65F4CE214911}" type="presParOf" srcId="{547C25EA-0CED-46AC-AA4E-C6A7A5F729E9}" destId="{74C0EF26-69BF-4D6D-BFBC-9302985AF4AB}" srcOrd="1" destOrd="0" presId="urn:microsoft.com/office/officeart/2008/layout/NameandTitleOrganizationalChart"/>
    <dgm:cxn modelId="{C30235E2-8F18-4FBE-8DBF-5B5ACF03BFE6}" type="presParOf" srcId="{74C0EF26-69BF-4D6D-BFBC-9302985AF4AB}" destId="{354864AB-E2D7-40A0-AD9E-633D8F669B2F}" srcOrd="0" destOrd="0" presId="urn:microsoft.com/office/officeart/2008/layout/NameandTitleOrganizationalChart"/>
    <dgm:cxn modelId="{6B582E07-94B7-4CAB-8116-27D14368A0D4}" type="presParOf" srcId="{74C0EF26-69BF-4D6D-BFBC-9302985AF4AB}" destId="{E5002178-9E21-4F14-B114-035534C86776}" srcOrd="1" destOrd="0" presId="urn:microsoft.com/office/officeart/2008/layout/NameandTitleOrganizationalChart"/>
    <dgm:cxn modelId="{ADE7EAE9-CBD9-424E-96E1-DBC0B34B8079}" type="presParOf" srcId="{E5002178-9E21-4F14-B114-035534C86776}" destId="{0C3CAC21-3845-4881-8251-6BDA5C42D24D}" srcOrd="0" destOrd="0" presId="urn:microsoft.com/office/officeart/2008/layout/NameandTitleOrganizationalChart"/>
    <dgm:cxn modelId="{F226DF8C-FB51-48BE-96DB-6C83C3317D08}" type="presParOf" srcId="{0C3CAC21-3845-4881-8251-6BDA5C42D24D}" destId="{08B339E3-035F-46F5-87FD-AC90888EF6F0}" srcOrd="0" destOrd="0" presId="urn:microsoft.com/office/officeart/2008/layout/NameandTitleOrganizationalChart"/>
    <dgm:cxn modelId="{491453B4-9A39-46E2-AC01-41CFDBAB613F}" type="presParOf" srcId="{0C3CAC21-3845-4881-8251-6BDA5C42D24D}" destId="{54A167E5-B565-400F-A7B0-25A42622A916}" srcOrd="1" destOrd="0" presId="urn:microsoft.com/office/officeart/2008/layout/NameandTitleOrganizationalChart"/>
    <dgm:cxn modelId="{B58B598A-8659-46A1-BF8F-A8F54EF743B3}" type="presParOf" srcId="{0C3CAC21-3845-4881-8251-6BDA5C42D24D}" destId="{F24211F6-B26D-4FE2-A424-23DA9EDB3ACF}" srcOrd="2" destOrd="0" presId="urn:microsoft.com/office/officeart/2008/layout/NameandTitleOrganizationalChart"/>
    <dgm:cxn modelId="{DD6D7D94-5C38-44E9-93A6-2EFE9831DCBA}" type="presParOf" srcId="{E5002178-9E21-4F14-B114-035534C86776}" destId="{0B7B4957-0F59-4A52-92A7-68258B2B06EE}" srcOrd="1" destOrd="0" presId="urn:microsoft.com/office/officeart/2008/layout/NameandTitleOrganizationalChart"/>
    <dgm:cxn modelId="{49647914-2534-46E2-8C4A-249ACB6A25BA}" type="presParOf" srcId="{E5002178-9E21-4F14-B114-035534C86776}" destId="{A3C5E81D-E4C1-4A9F-A0DA-7DCB0830A12C}" srcOrd="2" destOrd="0" presId="urn:microsoft.com/office/officeart/2008/layout/NameandTitleOrganizationalChart"/>
    <dgm:cxn modelId="{093AABAE-7A9F-42DC-9912-181AC7191E5D}" type="presParOf" srcId="{74C0EF26-69BF-4D6D-BFBC-9302985AF4AB}" destId="{EF77D847-CEE1-4381-B1E7-41250BCD587A}" srcOrd="2" destOrd="0" presId="urn:microsoft.com/office/officeart/2008/layout/NameandTitleOrganizationalChart"/>
    <dgm:cxn modelId="{AE4F17C6-9296-4D5B-A255-5C96404621A1}" type="presParOf" srcId="{74C0EF26-69BF-4D6D-BFBC-9302985AF4AB}" destId="{94C70923-E782-4A8F-80ED-F51C68FC195E}" srcOrd="3" destOrd="0" presId="urn:microsoft.com/office/officeart/2008/layout/NameandTitleOrganizationalChart"/>
    <dgm:cxn modelId="{5D619698-3839-446C-9577-F761105E1672}" type="presParOf" srcId="{94C70923-E782-4A8F-80ED-F51C68FC195E}" destId="{7AD9C0E6-3605-4469-B9C0-D2D20318509D}" srcOrd="0" destOrd="0" presId="urn:microsoft.com/office/officeart/2008/layout/NameandTitleOrganizationalChart"/>
    <dgm:cxn modelId="{7629A18B-24C5-46CB-8967-8B79E3AB8E18}" type="presParOf" srcId="{7AD9C0E6-3605-4469-B9C0-D2D20318509D}" destId="{4596237F-0066-45D0-AA7B-2B73243B7581}" srcOrd="0" destOrd="0" presId="urn:microsoft.com/office/officeart/2008/layout/NameandTitleOrganizationalChart"/>
    <dgm:cxn modelId="{1201AB3E-35D3-48E3-81D0-F91CD90C6145}" type="presParOf" srcId="{7AD9C0E6-3605-4469-B9C0-D2D20318509D}" destId="{928331A9-3E3B-41D6-9A26-295A810FCBF6}" srcOrd="1" destOrd="0" presId="urn:microsoft.com/office/officeart/2008/layout/NameandTitleOrganizationalChart"/>
    <dgm:cxn modelId="{EE1FD4EC-78DC-4178-9834-8FDC7D0D9820}" type="presParOf" srcId="{7AD9C0E6-3605-4469-B9C0-D2D20318509D}" destId="{08F8630B-2640-406D-B590-9A6C6AF014D3}" srcOrd="2" destOrd="0" presId="urn:microsoft.com/office/officeart/2008/layout/NameandTitleOrganizationalChart"/>
    <dgm:cxn modelId="{A3B599C0-EB47-46CC-B858-383943410E63}" type="presParOf" srcId="{94C70923-E782-4A8F-80ED-F51C68FC195E}" destId="{FDCB15D3-9833-4C6C-AA1A-2541D8C10A41}" srcOrd="1" destOrd="0" presId="urn:microsoft.com/office/officeart/2008/layout/NameandTitleOrganizationalChart"/>
    <dgm:cxn modelId="{93DE91E1-5E51-43A8-83E6-0911AF1865B5}" type="presParOf" srcId="{FDCB15D3-9833-4C6C-AA1A-2541D8C10A41}" destId="{92D1903F-2E8D-4F65-8BF5-32795AB7D4F4}" srcOrd="0" destOrd="0" presId="urn:microsoft.com/office/officeart/2008/layout/NameandTitleOrganizationalChart"/>
    <dgm:cxn modelId="{895B67F7-5E96-4D5C-ADFF-7D073F0796C3}" type="presParOf" srcId="{FDCB15D3-9833-4C6C-AA1A-2541D8C10A41}" destId="{7C16E57D-83FD-43B5-995E-A5E050514753}" srcOrd="1" destOrd="0" presId="urn:microsoft.com/office/officeart/2008/layout/NameandTitleOrganizationalChart"/>
    <dgm:cxn modelId="{717AB1D7-A83C-4B44-950C-4B91F95D159F}" type="presParOf" srcId="{7C16E57D-83FD-43B5-995E-A5E050514753}" destId="{662A1454-1F26-409D-BE13-65D4D175CBD9}" srcOrd="0" destOrd="0" presId="urn:microsoft.com/office/officeart/2008/layout/NameandTitleOrganizationalChart"/>
    <dgm:cxn modelId="{C82F10D0-CCD9-42E9-AC33-69F85F3E6219}" type="presParOf" srcId="{662A1454-1F26-409D-BE13-65D4D175CBD9}" destId="{01E2B6AE-14DE-4801-BF12-217FBC5C08C0}" srcOrd="0" destOrd="0" presId="urn:microsoft.com/office/officeart/2008/layout/NameandTitleOrganizationalChart"/>
    <dgm:cxn modelId="{FC411F4F-D743-439E-9FDA-80CA67D1D037}" type="presParOf" srcId="{662A1454-1F26-409D-BE13-65D4D175CBD9}" destId="{8F0EBEA2-4547-40CA-B2D7-0C894DB68094}" srcOrd="1" destOrd="0" presId="urn:microsoft.com/office/officeart/2008/layout/NameandTitleOrganizationalChart"/>
    <dgm:cxn modelId="{97C473C8-2587-4DE9-9A4A-43CE2940071E}" type="presParOf" srcId="{662A1454-1F26-409D-BE13-65D4D175CBD9}" destId="{3C1BB07F-2A59-4F16-A68A-F073BFB1BB22}" srcOrd="2" destOrd="0" presId="urn:microsoft.com/office/officeart/2008/layout/NameandTitleOrganizationalChart"/>
    <dgm:cxn modelId="{6916214B-03F9-4CB6-A86E-CBBD185245BA}" type="presParOf" srcId="{7C16E57D-83FD-43B5-995E-A5E050514753}" destId="{3250275D-720A-4EFE-A549-3DE6634FB66C}" srcOrd="1" destOrd="0" presId="urn:microsoft.com/office/officeart/2008/layout/NameandTitleOrganizationalChart"/>
    <dgm:cxn modelId="{D8D2BE79-FD5D-429F-BE9A-85DDB7EC8F1C}" type="presParOf" srcId="{7C16E57D-83FD-43B5-995E-A5E050514753}" destId="{C9F44BC4-9733-4769-AC4C-34BEA1DA4E8B}" srcOrd="2" destOrd="0" presId="urn:microsoft.com/office/officeart/2008/layout/NameandTitleOrganizationalChart"/>
    <dgm:cxn modelId="{8872F40A-AEDB-4E5C-8C3A-4D525620D021}" type="presParOf" srcId="{94C70923-E782-4A8F-80ED-F51C68FC195E}" destId="{02F528E6-D4DC-4730-AA40-113EC73F82C5}" srcOrd="2" destOrd="0" presId="urn:microsoft.com/office/officeart/2008/layout/NameandTitleOrganizationalChart"/>
    <dgm:cxn modelId="{2C7645B2-2E49-47E6-9368-81DF7261E6E4}" type="presParOf" srcId="{74C0EF26-69BF-4D6D-BFBC-9302985AF4AB}" destId="{5B0BB4D3-6680-444B-A741-3DFBAD1A8AC5}" srcOrd="4" destOrd="0" presId="urn:microsoft.com/office/officeart/2008/layout/NameandTitleOrganizationalChart"/>
    <dgm:cxn modelId="{42D020E9-3C83-473F-BEA7-EF5A9366F0E5}" type="presParOf" srcId="{74C0EF26-69BF-4D6D-BFBC-9302985AF4AB}" destId="{73AC82DE-D3B5-42C9-9C34-92723810E1E9}" srcOrd="5" destOrd="0" presId="urn:microsoft.com/office/officeart/2008/layout/NameandTitleOrganizationalChart"/>
    <dgm:cxn modelId="{548FB188-B7C4-41BF-A136-889F751AA4B1}" type="presParOf" srcId="{73AC82DE-D3B5-42C9-9C34-92723810E1E9}" destId="{473CA0E3-8441-4C67-AB50-65FDCF7EAF58}" srcOrd="0" destOrd="0" presId="urn:microsoft.com/office/officeart/2008/layout/NameandTitleOrganizationalChart"/>
    <dgm:cxn modelId="{6581CE57-A66C-4617-B764-3953884A6B79}" type="presParOf" srcId="{473CA0E3-8441-4C67-AB50-65FDCF7EAF58}" destId="{44A4E064-575D-4C90-A520-FE54F8CBB743}" srcOrd="0" destOrd="0" presId="urn:microsoft.com/office/officeart/2008/layout/NameandTitleOrganizationalChart"/>
    <dgm:cxn modelId="{9DAA7636-4A6D-414B-8F41-809B0FB2395B}" type="presParOf" srcId="{473CA0E3-8441-4C67-AB50-65FDCF7EAF58}" destId="{409E8D7E-3CD1-472A-BC8B-FDCADA5E5969}" srcOrd="1" destOrd="0" presId="urn:microsoft.com/office/officeart/2008/layout/NameandTitleOrganizationalChart"/>
    <dgm:cxn modelId="{92BDF360-4721-49CC-ADB8-E9EABCC2F275}" type="presParOf" srcId="{473CA0E3-8441-4C67-AB50-65FDCF7EAF58}" destId="{875F8159-AA92-459C-A3AF-137FFD98D985}" srcOrd="2" destOrd="0" presId="urn:microsoft.com/office/officeart/2008/layout/NameandTitleOrganizationalChart"/>
    <dgm:cxn modelId="{A5948A13-4E36-405D-8577-21A68C1B04B7}" type="presParOf" srcId="{73AC82DE-D3B5-42C9-9C34-92723810E1E9}" destId="{9968C544-2A1A-4350-9226-7B03B1AC9679}" srcOrd="1" destOrd="0" presId="urn:microsoft.com/office/officeart/2008/layout/NameandTitleOrganizationalChart"/>
    <dgm:cxn modelId="{AC2F10D2-937D-4F79-97A3-B4B606F91701}" type="presParOf" srcId="{73AC82DE-D3B5-42C9-9C34-92723810E1E9}" destId="{72FEC007-C39B-4256-8078-D3A5805DEDC7}" srcOrd="2" destOrd="0" presId="urn:microsoft.com/office/officeart/2008/layout/NameandTitleOrganizationalChart"/>
    <dgm:cxn modelId="{5D8A7F43-93A3-41BE-9895-88070B198AFB}" type="presParOf" srcId="{547C25EA-0CED-46AC-AA4E-C6A7A5F729E9}" destId="{F48F705C-CCB8-4DC7-901E-9F4F09BE6725}" srcOrd="2" destOrd="0" presId="urn:microsoft.com/office/officeart/2008/layout/NameandTitleOrganizationalChart"/>
    <dgm:cxn modelId="{D4D21401-FBE5-4E58-A05C-38967DEF5037}" type="presParOf" srcId="{C01B10EF-BBB8-4F01-A963-50F9B0645DAC}" destId="{01CB66B7-FAC6-4631-BC17-5357E9DB0D18}" srcOrd="2" destOrd="0" presId="urn:microsoft.com/office/officeart/2008/layout/NameandTitleOrganizationalChart"/>
    <dgm:cxn modelId="{DBBF1F4E-50AB-433D-B1F9-ACDC660C788C}" type="presParOf" srcId="{C01B10EF-BBB8-4F01-A963-50F9B0645DAC}" destId="{B1647E0B-82C5-4842-939C-67EB4D81732C}" srcOrd="3" destOrd="0" presId="urn:microsoft.com/office/officeart/2008/layout/NameandTitleOrganizationalChart"/>
    <dgm:cxn modelId="{2FB68125-3C58-4CAC-B070-F57C7A1F3174}" type="presParOf" srcId="{B1647E0B-82C5-4842-939C-67EB4D81732C}" destId="{CDCE5AB6-31E7-4498-87D4-16ECEF4F39AB}" srcOrd="0" destOrd="0" presId="urn:microsoft.com/office/officeart/2008/layout/NameandTitleOrganizationalChart"/>
    <dgm:cxn modelId="{C56607E9-965B-4AC8-B686-52D6C6ECE5FF}" type="presParOf" srcId="{CDCE5AB6-31E7-4498-87D4-16ECEF4F39AB}" destId="{B9B8CCB1-9A26-44FA-847C-8B473C942035}" srcOrd="0" destOrd="0" presId="urn:microsoft.com/office/officeart/2008/layout/NameandTitleOrganizationalChart"/>
    <dgm:cxn modelId="{4F1F08F9-F737-4DF7-BFD3-C90BCF3F0880}" type="presParOf" srcId="{CDCE5AB6-31E7-4498-87D4-16ECEF4F39AB}" destId="{361079F2-DE37-4DF6-A81D-A332226EB210}" srcOrd="1" destOrd="0" presId="urn:microsoft.com/office/officeart/2008/layout/NameandTitleOrganizationalChart"/>
    <dgm:cxn modelId="{CB2DB35B-EAEF-4FFA-9A67-716DCA7AD350}" type="presParOf" srcId="{CDCE5AB6-31E7-4498-87D4-16ECEF4F39AB}" destId="{ACA138D2-0238-411F-9D23-6CF1874F9DBD}" srcOrd="2" destOrd="0" presId="urn:microsoft.com/office/officeart/2008/layout/NameandTitleOrganizationalChart"/>
    <dgm:cxn modelId="{7DFF7228-CC36-48AB-AED7-3B49B0D30140}" type="presParOf" srcId="{B1647E0B-82C5-4842-939C-67EB4D81732C}" destId="{5F911E14-5B90-4D4A-B96D-6629690C8B51}" srcOrd="1" destOrd="0" presId="urn:microsoft.com/office/officeart/2008/layout/NameandTitleOrganizationalChart"/>
    <dgm:cxn modelId="{57234121-4F7A-437A-92FE-445678634659}" type="presParOf" srcId="{B1647E0B-82C5-4842-939C-67EB4D81732C}" destId="{00FEFA78-BEAF-4C5C-92B9-5F86864D87ED}" srcOrd="2" destOrd="0" presId="urn:microsoft.com/office/officeart/2008/layout/NameandTitleOrganizationalChart"/>
    <dgm:cxn modelId="{8F96BCE7-7324-46CF-BF3F-D5BD5466E42A}" type="presParOf" srcId="{00FEFA78-BEAF-4C5C-92B9-5F86864D87ED}" destId="{0A040351-F5C2-40BF-A0FF-392763FCBA4E}" srcOrd="0" destOrd="0" presId="urn:microsoft.com/office/officeart/2008/layout/NameandTitleOrganizationalChart"/>
    <dgm:cxn modelId="{3DEF91DF-8EDC-411B-9D0A-D65785997E7F}" type="presParOf" srcId="{00FEFA78-BEAF-4C5C-92B9-5F86864D87ED}" destId="{20245D9C-46C9-44E2-842E-7DC3C5179021}" srcOrd="1" destOrd="0" presId="urn:microsoft.com/office/officeart/2008/layout/NameandTitleOrganizationalChart"/>
    <dgm:cxn modelId="{93EADB8A-3B91-4CCF-8D06-19984DB34809}" type="presParOf" srcId="{20245D9C-46C9-44E2-842E-7DC3C5179021}" destId="{D8783B48-7F6F-47FB-9514-CDAB4BC17F75}" srcOrd="0" destOrd="0" presId="urn:microsoft.com/office/officeart/2008/layout/NameandTitleOrganizationalChart"/>
    <dgm:cxn modelId="{7446D10C-61F8-4294-A021-F36B4F22B1A0}" type="presParOf" srcId="{D8783B48-7F6F-47FB-9514-CDAB4BC17F75}" destId="{321D5207-C6F5-4BA9-8163-1844DC90B01C}" srcOrd="0" destOrd="0" presId="urn:microsoft.com/office/officeart/2008/layout/NameandTitleOrganizationalChart"/>
    <dgm:cxn modelId="{61FC5DBD-7474-4A39-AB0E-91DEF83E5096}" type="presParOf" srcId="{D8783B48-7F6F-47FB-9514-CDAB4BC17F75}" destId="{D1F430E9-0F90-44C3-9860-2E7993C90F16}" srcOrd="1" destOrd="0" presId="urn:microsoft.com/office/officeart/2008/layout/NameandTitleOrganizationalChart"/>
    <dgm:cxn modelId="{76A8CAC0-1524-47E2-B123-5B97D57BD4C6}" type="presParOf" srcId="{D8783B48-7F6F-47FB-9514-CDAB4BC17F75}" destId="{E35CAE7A-9263-43BA-9B81-A49D4A98383B}" srcOrd="2" destOrd="0" presId="urn:microsoft.com/office/officeart/2008/layout/NameandTitleOrganizationalChart"/>
    <dgm:cxn modelId="{00696CEA-79A4-4E2B-B6D6-27EE125F1D3B}" type="presParOf" srcId="{20245D9C-46C9-44E2-842E-7DC3C5179021}" destId="{E8020989-D1BC-4B69-AB10-9CD2DDCA6237}" srcOrd="1" destOrd="0" presId="urn:microsoft.com/office/officeart/2008/layout/NameandTitleOrganizationalChart"/>
    <dgm:cxn modelId="{28897417-3898-4B4E-B413-81C354C5B371}" type="presParOf" srcId="{20245D9C-46C9-44E2-842E-7DC3C5179021}" destId="{90F4A7C9-486D-4820-A7C2-317EF425AFF9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80BB61-32AE-4AAE-B2C4-0E5447219EBE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FD3F2B6-C404-4C73-A6F1-5DACC3C515DB}">
      <dgm:prSet phldrT="[Text]"/>
      <dgm:spPr>
        <a:solidFill>
          <a:srgbClr val="B61C6D"/>
        </a:solidFill>
      </dgm:spPr>
      <dgm:t>
        <a:bodyPr/>
        <a:lstStyle/>
        <a:p>
          <a:r>
            <a:rPr lang="cs-CZ" b="1" dirty="0" err="1">
              <a:solidFill>
                <a:schemeClr val="bg1"/>
              </a:solidFill>
            </a:rPr>
            <a:t>Information</a:t>
          </a:r>
          <a:r>
            <a:rPr lang="cs-CZ" b="1" dirty="0">
              <a:solidFill>
                <a:schemeClr val="bg1"/>
              </a:solidFill>
            </a:rPr>
            <a:t> </a:t>
          </a:r>
          <a:r>
            <a:rPr lang="cs-CZ" b="1" dirty="0" err="1">
              <a:solidFill>
                <a:schemeClr val="bg1"/>
              </a:solidFill>
            </a:rPr>
            <a:t>system</a:t>
          </a:r>
          <a:endParaRPr lang="en-GB" b="1" dirty="0">
            <a:solidFill>
              <a:schemeClr val="bg1"/>
            </a:solidFill>
          </a:endParaRPr>
        </a:p>
      </dgm:t>
    </dgm:pt>
    <dgm:pt modelId="{BCFDA004-CE07-4EC2-8846-2A9CA9CD482F}" type="parTrans" cxnId="{B6E51B14-A835-41DE-87E9-8BD24FADFB5C}">
      <dgm:prSet/>
      <dgm:spPr/>
      <dgm:t>
        <a:bodyPr/>
        <a:lstStyle/>
        <a:p>
          <a:endParaRPr lang="en-GB"/>
        </a:p>
      </dgm:t>
    </dgm:pt>
    <dgm:pt modelId="{9F2E109F-E6BC-468D-A191-44BD0AF72E71}" type="sibTrans" cxnId="{B6E51B14-A835-41DE-87E9-8BD24FADFB5C}">
      <dgm:prSet/>
      <dgm:spPr/>
      <dgm:t>
        <a:bodyPr/>
        <a:lstStyle/>
        <a:p>
          <a:endParaRPr lang="en-GB"/>
        </a:p>
      </dgm:t>
    </dgm:pt>
    <dgm:pt modelId="{B71855FE-D568-4325-9E2A-7B9E61455B64}">
      <dgm:prSet phldrT="[Text]" custT="1"/>
      <dgm:spPr>
        <a:solidFill>
          <a:srgbClr val="00A5EB">
            <a:alpha val="50000"/>
          </a:srgbClr>
        </a:solidFill>
      </dgm:spPr>
      <dgm:t>
        <a:bodyPr/>
        <a:lstStyle/>
        <a:p>
          <a:r>
            <a:rPr lang="cs-CZ" sz="1400" b="1" dirty="0" err="1"/>
            <a:t>Financial</a:t>
          </a:r>
          <a:r>
            <a:rPr lang="cs-CZ" sz="1400" b="1" dirty="0"/>
            <a:t> &amp; non-</a:t>
          </a:r>
          <a:r>
            <a:rPr lang="cs-CZ" sz="1400" b="1" dirty="0" err="1"/>
            <a:t>financial</a:t>
          </a:r>
          <a:r>
            <a:rPr lang="cs-CZ" sz="1400" b="1" dirty="0"/>
            <a:t> reporting</a:t>
          </a:r>
          <a:endParaRPr lang="en-GB" sz="1400" b="1" dirty="0"/>
        </a:p>
      </dgm:t>
    </dgm:pt>
    <dgm:pt modelId="{60907F74-90A1-479D-9D43-CE0EDE27EEC4}" type="parTrans" cxnId="{56DD7D7B-06CA-4775-A8CE-11C9232306AE}">
      <dgm:prSet/>
      <dgm:spPr/>
      <dgm:t>
        <a:bodyPr/>
        <a:lstStyle/>
        <a:p>
          <a:endParaRPr lang="en-GB"/>
        </a:p>
      </dgm:t>
    </dgm:pt>
    <dgm:pt modelId="{AE94AE86-AF39-4200-88AD-997B57B813C1}" type="sibTrans" cxnId="{56DD7D7B-06CA-4775-A8CE-11C9232306AE}">
      <dgm:prSet/>
      <dgm:spPr/>
      <dgm:t>
        <a:bodyPr/>
        <a:lstStyle/>
        <a:p>
          <a:endParaRPr lang="en-GB"/>
        </a:p>
      </dgm:t>
    </dgm:pt>
    <dgm:pt modelId="{E791441C-0012-41B9-8CAE-B407485549AF}">
      <dgm:prSet phldrT="[Text]" custT="1"/>
      <dgm:spPr>
        <a:solidFill>
          <a:srgbClr val="00A5EB">
            <a:alpha val="50000"/>
          </a:srgbClr>
        </a:solidFill>
      </dgm:spPr>
      <dgm:t>
        <a:bodyPr/>
        <a:lstStyle/>
        <a:p>
          <a:r>
            <a:rPr lang="cs-CZ" sz="1400" b="1" dirty="0"/>
            <a:t> Tax </a:t>
          </a:r>
          <a:r>
            <a:rPr lang="cs-CZ" sz="1400" b="1" dirty="0" err="1"/>
            <a:t>accounting</a:t>
          </a:r>
          <a:endParaRPr lang="en-GB" sz="1400" b="1" dirty="0"/>
        </a:p>
      </dgm:t>
    </dgm:pt>
    <dgm:pt modelId="{5F8C23D0-666A-4E52-8EE6-80C1DDC56A59}" type="parTrans" cxnId="{BE418E37-3A10-4B59-AF92-C7A13CCA2A02}">
      <dgm:prSet/>
      <dgm:spPr/>
      <dgm:t>
        <a:bodyPr/>
        <a:lstStyle/>
        <a:p>
          <a:endParaRPr lang="en-GB"/>
        </a:p>
      </dgm:t>
    </dgm:pt>
    <dgm:pt modelId="{163DA20C-D1E8-4724-B812-BEE50BC2D3B0}" type="sibTrans" cxnId="{BE418E37-3A10-4B59-AF92-C7A13CCA2A02}">
      <dgm:prSet/>
      <dgm:spPr/>
      <dgm:t>
        <a:bodyPr/>
        <a:lstStyle/>
        <a:p>
          <a:endParaRPr lang="en-GB"/>
        </a:p>
      </dgm:t>
    </dgm:pt>
    <dgm:pt modelId="{754E2FAC-EE1D-4D92-BC49-190A62AE8559}">
      <dgm:prSet phldrT="[Text]" custT="1"/>
      <dgm:spPr>
        <a:solidFill>
          <a:srgbClr val="00A5EB">
            <a:alpha val="50000"/>
          </a:srgbClr>
        </a:solidFill>
      </dgm:spPr>
      <dgm:t>
        <a:bodyPr/>
        <a:lstStyle/>
        <a:p>
          <a:r>
            <a:rPr lang="cs-CZ" sz="1400" b="1" dirty="0"/>
            <a:t>Ad hoc </a:t>
          </a:r>
          <a:r>
            <a:rPr lang="cs-CZ" sz="1400" b="1" dirty="0" err="1"/>
            <a:t>reports</a:t>
          </a:r>
          <a:endParaRPr lang="en-GB" sz="1400" b="1" dirty="0"/>
        </a:p>
      </dgm:t>
    </dgm:pt>
    <dgm:pt modelId="{5EEDE78E-C6D7-4F7E-8B54-F1AFD474E957}" type="parTrans" cxnId="{8EB0D54D-A66F-4002-A071-D33473F0DAFB}">
      <dgm:prSet/>
      <dgm:spPr/>
      <dgm:t>
        <a:bodyPr/>
        <a:lstStyle/>
        <a:p>
          <a:endParaRPr lang="en-GB"/>
        </a:p>
      </dgm:t>
    </dgm:pt>
    <dgm:pt modelId="{5BC47379-3767-44C2-9C12-2D7F97CCAF25}" type="sibTrans" cxnId="{8EB0D54D-A66F-4002-A071-D33473F0DAFB}">
      <dgm:prSet/>
      <dgm:spPr/>
      <dgm:t>
        <a:bodyPr/>
        <a:lstStyle/>
        <a:p>
          <a:endParaRPr lang="en-GB"/>
        </a:p>
      </dgm:t>
    </dgm:pt>
    <dgm:pt modelId="{14FCA8DF-DD34-4E84-88A5-D1D4C4F4EA37}">
      <dgm:prSet phldrT="[Text]" custT="1"/>
      <dgm:spPr>
        <a:solidFill>
          <a:srgbClr val="00A5EB">
            <a:alpha val="50000"/>
          </a:srgbClr>
        </a:solidFill>
      </dgm:spPr>
      <dgm:t>
        <a:bodyPr/>
        <a:lstStyle/>
        <a:p>
          <a:r>
            <a:rPr lang="cs-CZ" sz="1400" b="1" dirty="0"/>
            <a:t>Management </a:t>
          </a:r>
          <a:r>
            <a:rPr lang="cs-CZ" sz="1400" b="1" dirty="0" err="1"/>
            <a:t>accounting</a:t>
          </a:r>
          <a:endParaRPr lang="en-GB" sz="1400" b="1" dirty="0"/>
        </a:p>
      </dgm:t>
    </dgm:pt>
    <dgm:pt modelId="{D0CBC1BC-543A-4B29-A1B2-878AE0EF0862}" type="parTrans" cxnId="{E0CC564A-DF0F-447E-B6E8-4626F7A1038A}">
      <dgm:prSet/>
      <dgm:spPr/>
      <dgm:t>
        <a:bodyPr/>
        <a:lstStyle/>
        <a:p>
          <a:endParaRPr lang="en-GB"/>
        </a:p>
      </dgm:t>
    </dgm:pt>
    <dgm:pt modelId="{B9F05206-E4C4-470A-AD7C-54CDFD30F4E7}" type="sibTrans" cxnId="{E0CC564A-DF0F-447E-B6E8-4626F7A1038A}">
      <dgm:prSet/>
      <dgm:spPr/>
      <dgm:t>
        <a:bodyPr/>
        <a:lstStyle/>
        <a:p>
          <a:endParaRPr lang="en-GB"/>
        </a:p>
      </dgm:t>
    </dgm:pt>
    <dgm:pt modelId="{8B70D381-14CB-4851-A7F5-E239B32D5734}" type="pres">
      <dgm:prSet presAssocID="{8280BB61-32AE-4AAE-B2C4-0E5447219EBE}" presName="composite" presStyleCnt="0">
        <dgm:presLayoutVars>
          <dgm:chMax val="1"/>
          <dgm:dir/>
          <dgm:resizeHandles val="exact"/>
        </dgm:presLayoutVars>
      </dgm:prSet>
      <dgm:spPr/>
    </dgm:pt>
    <dgm:pt modelId="{B36A6F4E-CE1B-4D37-BD93-1081B0A1BDD6}" type="pres">
      <dgm:prSet presAssocID="{8280BB61-32AE-4AAE-B2C4-0E5447219EBE}" presName="radial" presStyleCnt="0">
        <dgm:presLayoutVars>
          <dgm:animLvl val="ctr"/>
        </dgm:presLayoutVars>
      </dgm:prSet>
      <dgm:spPr/>
    </dgm:pt>
    <dgm:pt modelId="{69A3D735-293A-4060-8A48-D0110908A94E}" type="pres">
      <dgm:prSet presAssocID="{DFD3F2B6-C404-4C73-A6F1-5DACC3C515DB}" presName="centerShape" presStyleLbl="vennNode1" presStyleIdx="0" presStyleCnt="5"/>
      <dgm:spPr/>
    </dgm:pt>
    <dgm:pt modelId="{1230DCED-E94F-434E-999F-D1E767931047}" type="pres">
      <dgm:prSet presAssocID="{B71855FE-D568-4325-9E2A-7B9E61455B64}" presName="node" presStyleLbl="vennNode1" presStyleIdx="1" presStyleCnt="5" custScaleX="146469" custScaleY="132639">
        <dgm:presLayoutVars>
          <dgm:bulletEnabled val="1"/>
        </dgm:presLayoutVars>
      </dgm:prSet>
      <dgm:spPr/>
    </dgm:pt>
    <dgm:pt modelId="{D6A65324-5380-4454-A63C-8586DF64B743}" type="pres">
      <dgm:prSet presAssocID="{E791441C-0012-41B9-8CAE-B407485549AF}" presName="node" presStyleLbl="vennNode1" presStyleIdx="2" presStyleCnt="5" custScaleX="146469" custScaleY="132639" custRadScaleRad="155176" custRadScaleInc="-1702">
        <dgm:presLayoutVars>
          <dgm:bulletEnabled val="1"/>
        </dgm:presLayoutVars>
      </dgm:prSet>
      <dgm:spPr/>
    </dgm:pt>
    <dgm:pt modelId="{0E588CA7-143D-49F0-84B9-10BC6CCD5125}" type="pres">
      <dgm:prSet presAssocID="{754E2FAC-EE1D-4D92-BC49-190A62AE8559}" presName="node" presStyleLbl="vennNode1" presStyleIdx="3" presStyleCnt="5" custScaleX="146469" custScaleY="132639">
        <dgm:presLayoutVars>
          <dgm:bulletEnabled val="1"/>
        </dgm:presLayoutVars>
      </dgm:prSet>
      <dgm:spPr/>
    </dgm:pt>
    <dgm:pt modelId="{206E63AE-E60E-4B91-AB12-F4BC64F3AAEC}" type="pres">
      <dgm:prSet presAssocID="{14FCA8DF-DD34-4E84-88A5-D1D4C4F4EA37}" presName="node" presStyleLbl="vennNode1" presStyleIdx="4" presStyleCnt="5" custScaleX="146469" custScaleY="132639" custRadScaleRad="114738" custRadScaleInc="-222">
        <dgm:presLayoutVars>
          <dgm:bulletEnabled val="1"/>
        </dgm:presLayoutVars>
      </dgm:prSet>
      <dgm:spPr/>
    </dgm:pt>
  </dgm:ptLst>
  <dgm:cxnLst>
    <dgm:cxn modelId="{DE34E510-7EB2-408B-856B-2D42696C7BAC}" type="presOf" srcId="{14FCA8DF-DD34-4E84-88A5-D1D4C4F4EA37}" destId="{206E63AE-E60E-4B91-AB12-F4BC64F3AAEC}" srcOrd="0" destOrd="0" presId="urn:microsoft.com/office/officeart/2005/8/layout/radial3"/>
    <dgm:cxn modelId="{B6E51B14-A835-41DE-87E9-8BD24FADFB5C}" srcId="{8280BB61-32AE-4AAE-B2C4-0E5447219EBE}" destId="{DFD3F2B6-C404-4C73-A6F1-5DACC3C515DB}" srcOrd="0" destOrd="0" parTransId="{BCFDA004-CE07-4EC2-8846-2A9CA9CD482F}" sibTransId="{9F2E109F-E6BC-468D-A191-44BD0AF72E71}"/>
    <dgm:cxn modelId="{51261326-2326-4546-9263-3179A2AD06A9}" type="presOf" srcId="{E791441C-0012-41B9-8CAE-B407485549AF}" destId="{D6A65324-5380-4454-A63C-8586DF64B743}" srcOrd="0" destOrd="0" presId="urn:microsoft.com/office/officeart/2005/8/layout/radial3"/>
    <dgm:cxn modelId="{BE418E37-3A10-4B59-AF92-C7A13CCA2A02}" srcId="{DFD3F2B6-C404-4C73-A6F1-5DACC3C515DB}" destId="{E791441C-0012-41B9-8CAE-B407485549AF}" srcOrd="1" destOrd="0" parTransId="{5F8C23D0-666A-4E52-8EE6-80C1DDC56A59}" sibTransId="{163DA20C-D1E8-4724-B812-BEE50BC2D3B0}"/>
    <dgm:cxn modelId="{44D93F48-4F4C-43BF-8F8D-80F11EFD6910}" type="presOf" srcId="{DFD3F2B6-C404-4C73-A6F1-5DACC3C515DB}" destId="{69A3D735-293A-4060-8A48-D0110908A94E}" srcOrd="0" destOrd="0" presId="urn:microsoft.com/office/officeart/2005/8/layout/radial3"/>
    <dgm:cxn modelId="{E0CC564A-DF0F-447E-B6E8-4626F7A1038A}" srcId="{DFD3F2B6-C404-4C73-A6F1-5DACC3C515DB}" destId="{14FCA8DF-DD34-4E84-88A5-D1D4C4F4EA37}" srcOrd="3" destOrd="0" parTransId="{D0CBC1BC-543A-4B29-A1B2-878AE0EF0862}" sibTransId="{B9F05206-E4C4-470A-AD7C-54CDFD30F4E7}"/>
    <dgm:cxn modelId="{8EB0D54D-A66F-4002-A071-D33473F0DAFB}" srcId="{DFD3F2B6-C404-4C73-A6F1-5DACC3C515DB}" destId="{754E2FAC-EE1D-4D92-BC49-190A62AE8559}" srcOrd="2" destOrd="0" parTransId="{5EEDE78E-C6D7-4F7E-8B54-F1AFD474E957}" sibTransId="{5BC47379-3767-44C2-9C12-2D7F97CCAF25}"/>
    <dgm:cxn modelId="{56DD7D7B-06CA-4775-A8CE-11C9232306AE}" srcId="{DFD3F2B6-C404-4C73-A6F1-5DACC3C515DB}" destId="{B71855FE-D568-4325-9E2A-7B9E61455B64}" srcOrd="0" destOrd="0" parTransId="{60907F74-90A1-479D-9D43-CE0EDE27EEC4}" sibTransId="{AE94AE86-AF39-4200-88AD-997B57B813C1}"/>
    <dgm:cxn modelId="{CCF876C1-45E1-4937-BB32-BECD5E98E39C}" type="presOf" srcId="{8280BB61-32AE-4AAE-B2C4-0E5447219EBE}" destId="{8B70D381-14CB-4851-A7F5-E239B32D5734}" srcOrd="0" destOrd="0" presId="urn:microsoft.com/office/officeart/2005/8/layout/radial3"/>
    <dgm:cxn modelId="{A58109F5-6F1E-4628-AC34-BCBBC4AFDC60}" type="presOf" srcId="{754E2FAC-EE1D-4D92-BC49-190A62AE8559}" destId="{0E588CA7-143D-49F0-84B9-10BC6CCD5125}" srcOrd="0" destOrd="0" presId="urn:microsoft.com/office/officeart/2005/8/layout/radial3"/>
    <dgm:cxn modelId="{4E9DC5FC-CB81-4FEA-850D-AC9535E458CC}" type="presOf" srcId="{B71855FE-D568-4325-9E2A-7B9E61455B64}" destId="{1230DCED-E94F-434E-999F-D1E767931047}" srcOrd="0" destOrd="0" presId="urn:microsoft.com/office/officeart/2005/8/layout/radial3"/>
    <dgm:cxn modelId="{60557677-3D1E-46C8-84FA-20C8C979DB55}" type="presParOf" srcId="{8B70D381-14CB-4851-A7F5-E239B32D5734}" destId="{B36A6F4E-CE1B-4D37-BD93-1081B0A1BDD6}" srcOrd="0" destOrd="0" presId="urn:microsoft.com/office/officeart/2005/8/layout/radial3"/>
    <dgm:cxn modelId="{184BB316-287E-44CD-A4D0-E699584AF738}" type="presParOf" srcId="{B36A6F4E-CE1B-4D37-BD93-1081B0A1BDD6}" destId="{69A3D735-293A-4060-8A48-D0110908A94E}" srcOrd="0" destOrd="0" presId="urn:microsoft.com/office/officeart/2005/8/layout/radial3"/>
    <dgm:cxn modelId="{46A1B3DA-1E98-467A-BEC1-F8E2CAD8F93C}" type="presParOf" srcId="{B36A6F4E-CE1B-4D37-BD93-1081B0A1BDD6}" destId="{1230DCED-E94F-434E-999F-D1E767931047}" srcOrd="1" destOrd="0" presId="urn:microsoft.com/office/officeart/2005/8/layout/radial3"/>
    <dgm:cxn modelId="{AC7BEF65-7992-4E55-8F19-E9F721DA3875}" type="presParOf" srcId="{B36A6F4E-CE1B-4D37-BD93-1081B0A1BDD6}" destId="{D6A65324-5380-4454-A63C-8586DF64B743}" srcOrd="2" destOrd="0" presId="urn:microsoft.com/office/officeart/2005/8/layout/radial3"/>
    <dgm:cxn modelId="{85C888B2-C724-42AB-B26C-FF0998AD7D14}" type="presParOf" srcId="{B36A6F4E-CE1B-4D37-BD93-1081B0A1BDD6}" destId="{0E588CA7-143D-49F0-84B9-10BC6CCD5125}" srcOrd="3" destOrd="0" presId="urn:microsoft.com/office/officeart/2005/8/layout/radial3"/>
    <dgm:cxn modelId="{0B991CC2-536F-4E12-9420-06DDBE6DDA43}" type="presParOf" srcId="{B36A6F4E-CE1B-4D37-BD93-1081B0A1BDD6}" destId="{206E63AE-E60E-4B91-AB12-F4BC64F3AAE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5D130-029F-4B00-87B8-16F9B5296B68}">
      <dsp:nvSpPr>
        <dsp:cNvPr id="0" name=""/>
        <dsp:cNvSpPr/>
      </dsp:nvSpPr>
      <dsp:spPr>
        <a:xfrm>
          <a:off x="5359300" y="2065571"/>
          <a:ext cx="1473398" cy="1473398"/>
        </a:xfrm>
        <a:prstGeom prst="ellipse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Goal</a:t>
          </a:r>
          <a:r>
            <a:rPr lang="cs-CZ" sz="2000" kern="1200" dirty="0"/>
            <a:t> (pension, </a:t>
          </a:r>
          <a:r>
            <a:rPr lang="cs-CZ" sz="2000" kern="1200" dirty="0" err="1"/>
            <a:t>goods</a:t>
          </a:r>
          <a:r>
            <a:rPr lang="cs-CZ" sz="2000" kern="1200" dirty="0"/>
            <a:t> ...)</a:t>
          </a:r>
        </a:p>
      </dsp:txBody>
      <dsp:txXfrm>
        <a:off x="5575074" y="2281345"/>
        <a:ext cx="1041850" cy="1041850"/>
      </dsp:txXfrm>
    </dsp:sp>
    <dsp:sp modelId="{3800CCC8-3FD9-4544-B85A-3FB84E1C70B6}">
      <dsp:nvSpPr>
        <dsp:cNvPr id="0" name=""/>
        <dsp:cNvSpPr/>
      </dsp:nvSpPr>
      <dsp:spPr>
        <a:xfrm rot="16200000">
          <a:off x="5939874" y="1529354"/>
          <a:ext cx="312250" cy="500955"/>
        </a:xfrm>
        <a:prstGeom prst="rightArrow">
          <a:avLst>
            <a:gd name="adj1" fmla="val 60000"/>
            <a:gd name="adj2" fmla="val 50000"/>
          </a:avLst>
        </a:prstGeom>
        <a:solidFill>
          <a:srgbClr val="4A4A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5986712" y="1676383"/>
        <a:ext cx="218575" cy="300573"/>
      </dsp:txXfrm>
    </dsp:sp>
    <dsp:sp modelId="{24FA07D2-BAE3-442B-8AC6-31C50F2837A7}">
      <dsp:nvSpPr>
        <dsp:cNvPr id="0" name=""/>
        <dsp:cNvSpPr/>
      </dsp:nvSpPr>
      <dsp:spPr>
        <a:xfrm>
          <a:off x="5359300" y="3021"/>
          <a:ext cx="1473398" cy="1473398"/>
        </a:xfrm>
        <a:prstGeom prst="ellipse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Value</a:t>
          </a:r>
        </a:p>
      </dsp:txBody>
      <dsp:txXfrm>
        <a:off x="5575074" y="218795"/>
        <a:ext cx="1041850" cy="1041850"/>
      </dsp:txXfrm>
    </dsp:sp>
    <dsp:sp modelId="{BAA5320A-2E99-4F06-ABE5-31BF2F311C06}">
      <dsp:nvSpPr>
        <dsp:cNvPr id="0" name=""/>
        <dsp:cNvSpPr/>
      </dsp:nvSpPr>
      <dsp:spPr>
        <a:xfrm rot="20520000">
          <a:off x="6912270" y="2235842"/>
          <a:ext cx="312250" cy="500955"/>
        </a:xfrm>
        <a:prstGeom prst="rightArrow">
          <a:avLst>
            <a:gd name="adj1" fmla="val 60000"/>
            <a:gd name="adj2" fmla="val 50000"/>
          </a:avLst>
        </a:prstGeom>
        <a:solidFill>
          <a:srgbClr val="4A4A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6914562" y="2350507"/>
        <a:ext cx="218575" cy="300573"/>
      </dsp:txXfrm>
    </dsp:sp>
    <dsp:sp modelId="{B7AD0F31-EF25-4BAD-9721-BECD3C937C30}">
      <dsp:nvSpPr>
        <dsp:cNvPr id="0" name=""/>
        <dsp:cNvSpPr/>
      </dsp:nvSpPr>
      <dsp:spPr>
        <a:xfrm>
          <a:off x="7320902" y="1428208"/>
          <a:ext cx="1473398" cy="1473398"/>
        </a:xfrm>
        <a:prstGeom prst="ellipse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Growth</a:t>
          </a:r>
          <a:endParaRPr lang="cs-CZ" sz="2000" kern="1200" dirty="0"/>
        </a:p>
      </dsp:txBody>
      <dsp:txXfrm>
        <a:off x="7536676" y="1643982"/>
        <a:ext cx="1041850" cy="1041850"/>
      </dsp:txXfrm>
    </dsp:sp>
    <dsp:sp modelId="{1F38EDEC-EB47-43D5-807F-90B008CB91C0}">
      <dsp:nvSpPr>
        <dsp:cNvPr id="0" name=""/>
        <dsp:cNvSpPr/>
      </dsp:nvSpPr>
      <dsp:spPr>
        <a:xfrm rot="3240000">
          <a:off x="6540848" y="3378962"/>
          <a:ext cx="312250" cy="500955"/>
        </a:xfrm>
        <a:prstGeom prst="rightArrow">
          <a:avLst>
            <a:gd name="adj1" fmla="val 60000"/>
            <a:gd name="adj2" fmla="val 50000"/>
          </a:avLst>
        </a:prstGeom>
        <a:solidFill>
          <a:srgbClr val="4A4A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6560155" y="3441261"/>
        <a:ext cx="218575" cy="300573"/>
      </dsp:txXfrm>
    </dsp:sp>
    <dsp:sp modelId="{924780D5-3301-41AE-A5A8-AB78A212AE78}">
      <dsp:nvSpPr>
        <dsp:cNvPr id="0" name=""/>
        <dsp:cNvSpPr/>
      </dsp:nvSpPr>
      <dsp:spPr>
        <a:xfrm>
          <a:off x="6571637" y="3734209"/>
          <a:ext cx="1473398" cy="1473398"/>
        </a:xfrm>
        <a:prstGeom prst="ellipse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Income</a:t>
          </a:r>
        </a:p>
      </dsp:txBody>
      <dsp:txXfrm>
        <a:off x="6787411" y="3949983"/>
        <a:ext cx="1041850" cy="1041850"/>
      </dsp:txXfrm>
    </dsp:sp>
    <dsp:sp modelId="{604EA6DF-160A-48D6-8120-C26CC8A91065}">
      <dsp:nvSpPr>
        <dsp:cNvPr id="0" name=""/>
        <dsp:cNvSpPr/>
      </dsp:nvSpPr>
      <dsp:spPr>
        <a:xfrm rot="7560000">
          <a:off x="5338900" y="3378962"/>
          <a:ext cx="312250" cy="500955"/>
        </a:xfrm>
        <a:prstGeom prst="rightArrow">
          <a:avLst>
            <a:gd name="adj1" fmla="val 60000"/>
            <a:gd name="adj2" fmla="val 50000"/>
          </a:avLst>
        </a:prstGeom>
        <a:solidFill>
          <a:srgbClr val="4A4A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 rot="10800000">
        <a:off x="5413268" y="3441261"/>
        <a:ext cx="218575" cy="300573"/>
      </dsp:txXfrm>
    </dsp:sp>
    <dsp:sp modelId="{0BB775A4-00BE-4244-831B-5C41CA4BAC59}">
      <dsp:nvSpPr>
        <dsp:cNvPr id="0" name=""/>
        <dsp:cNvSpPr/>
      </dsp:nvSpPr>
      <dsp:spPr>
        <a:xfrm>
          <a:off x="4146964" y="3734209"/>
          <a:ext cx="1473398" cy="1473398"/>
        </a:xfrm>
        <a:prstGeom prst="ellipse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Impact</a:t>
          </a:r>
          <a:r>
            <a:rPr lang="cs-CZ" sz="2000" kern="1200" dirty="0"/>
            <a:t> (ESG)</a:t>
          </a:r>
        </a:p>
      </dsp:txBody>
      <dsp:txXfrm>
        <a:off x="4362738" y="3949983"/>
        <a:ext cx="1041850" cy="1041850"/>
      </dsp:txXfrm>
    </dsp:sp>
    <dsp:sp modelId="{234DD665-1465-4290-AF6E-AABDC6043261}">
      <dsp:nvSpPr>
        <dsp:cNvPr id="0" name=""/>
        <dsp:cNvSpPr/>
      </dsp:nvSpPr>
      <dsp:spPr>
        <a:xfrm rot="11880000">
          <a:off x="4967478" y="2235842"/>
          <a:ext cx="312250" cy="500955"/>
        </a:xfrm>
        <a:prstGeom prst="rightArrow">
          <a:avLst>
            <a:gd name="adj1" fmla="val 60000"/>
            <a:gd name="adj2" fmla="val 50000"/>
          </a:avLst>
        </a:prstGeom>
        <a:solidFill>
          <a:srgbClr val="4A4A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 rot="10800000">
        <a:off x="5058861" y="2350507"/>
        <a:ext cx="218575" cy="300573"/>
      </dsp:txXfrm>
    </dsp:sp>
    <dsp:sp modelId="{7BBAA895-1281-4922-A914-4CAF7F5AE901}">
      <dsp:nvSpPr>
        <dsp:cNvPr id="0" name=""/>
        <dsp:cNvSpPr/>
      </dsp:nvSpPr>
      <dsp:spPr>
        <a:xfrm>
          <a:off x="3397699" y="1428208"/>
          <a:ext cx="1473398" cy="1473398"/>
        </a:xfrm>
        <a:prstGeom prst="ellipse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Psycho </a:t>
          </a:r>
        </a:p>
      </dsp:txBody>
      <dsp:txXfrm>
        <a:off x="3613473" y="1643982"/>
        <a:ext cx="1041850" cy="1041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FC588-EF73-4239-8EBF-1A291DEB54E3}">
      <dsp:nvSpPr>
        <dsp:cNvPr id="0" name=""/>
        <dsp:cNvSpPr/>
      </dsp:nvSpPr>
      <dsp:spPr>
        <a:xfrm rot="16200000">
          <a:off x="-279896" y="281384"/>
          <a:ext cx="4432300" cy="3869531"/>
        </a:xfrm>
        <a:prstGeom prst="flowChartManualOperation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0" tIns="0" rIns="258713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 dirty="0"/>
            <a:t>Long </a:t>
          </a:r>
          <a:r>
            <a:rPr lang="cs-CZ" sz="4100" kern="1200" dirty="0" err="1"/>
            <a:t>position</a:t>
          </a:r>
          <a:endParaRPr lang="cs-CZ" sz="41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 err="1"/>
            <a:t>Intrinsic</a:t>
          </a:r>
          <a:r>
            <a:rPr lang="cs-CZ" sz="3200" kern="1200" dirty="0"/>
            <a:t> value &gt; market </a:t>
          </a:r>
          <a:r>
            <a:rPr lang="cs-CZ" sz="3200" kern="1200" dirty="0" err="1"/>
            <a:t>price</a:t>
          </a:r>
          <a:endParaRPr lang="cs-CZ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Buy </a:t>
          </a:r>
          <a:r>
            <a:rPr lang="cs-CZ" sz="3200" kern="1200" dirty="0" err="1"/>
            <a:t>the</a:t>
          </a:r>
          <a:r>
            <a:rPr lang="cs-CZ" sz="3200" kern="1200" dirty="0"/>
            <a:t> instrument</a:t>
          </a:r>
        </a:p>
      </dsp:txBody>
      <dsp:txXfrm rot="5400000">
        <a:off x="1489" y="886459"/>
        <a:ext cx="3869531" cy="2659380"/>
      </dsp:txXfrm>
    </dsp:sp>
    <dsp:sp modelId="{C8DE356B-30CE-416C-9980-3DC729A913C7}">
      <dsp:nvSpPr>
        <dsp:cNvPr id="0" name=""/>
        <dsp:cNvSpPr/>
      </dsp:nvSpPr>
      <dsp:spPr>
        <a:xfrm rot="16200000">
          <a:off x="3879850" y="281384"/>
          <a:ext cx="4432300" cy="3869531"/>
        </a:xfrm>
        <a:prstGeom prst="flowChartManualOperation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0" tIns="0" rIns="258713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 dirty="0" err="1"/>
            <a:t>Short</a:t>
          </a:r>
          <a:r>
            <a:rPr lang="cs-CZ" sz="4100" kern="1200" dirty="0"/>
            <a:t> </a:t>
          </a:r>
          <a:r>
            <a:rPr lang="cs-CZ" sz="4100" kern="1200" dirty="0" err="1"/>
            <a:t>position</a:t>
          </a:r>
          <a:endParaRPr lang="cs-CZ" sz="41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 err="1"/>
            <a:t>Intrinsic</a:t>
          </a:r>
          <a:r>
            <a:rPr lang="cs-CZ" sz="3200" kern="1200" dirty="0"/>
            <a:t> value &lt; market </a:t>
          </a:r>
          <a:r>
            <a:rPr lang="cs-CZ" sz="3200" kern="1200" dirty="0" err="1"/>
            <a:t>price</a:t>
          </a:r>
          <a:endParaRPr lang="cs-CZ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(</a:t>
          </a:r>
          <a:r>
            <a:rPr lang="cs-CZ" sz="3200" kern="1200" dirty="0" err="1"/>
            <a:t>Short</a:t>
          </a:r>
          <a:r>
            <a:rPr lang="cs-CZ" sz="3200" kern="1200" dirty="0"/>
            <a:t>) </a:t>
          </a:r>
          <a:r>
            <a:rPr lang="cs-CZ" sz="3200" kern="1200" dirty="0" err="1"/>
            <a:t>sell</a:t>
          </a:r>
          <a:r>
            <a:rPr lang="cs-CZ" sz="3200" kern="1200" dirty="0"/>
            <a:t> </a:t>
          </a:r>
          <a:r>
            <a:rPr lang="cs-CZ" sz="3200" kern="1200" dirty="0" err="1"/>
            <a:t>the</a:t>
          </a:r>
          <a:r>
            <a:rPr lang="cs-CZ" sz="3200" kern="1200" dirty="0"/>
            <a:t> instrument</a:t>
          </a:r>
        </a:p>
      </dsp:txBody>
      <dsp:txXfrm rot="5400000">
        <a:off x="4161235" y="886459"/>
        <a:ext cx="3869531" cy="2659380"/>
      </dsp:txXfrm>
    </dsp:sp>
    <dsp:sp modelId="{186F0808-1943-47A0-93F4-97D7B0C2E7BC}">
      <dsp:nvSpPr>
        <dsp:cNvPr id="0" name=""/>
        <dsp:cNvSpPr/>
      </dsp:nvSpPr>
      <dsp:spPr>
        <a:xfrm rot="16200000">
          <a:off x="8039596" y="281384"/>
          <a:ext cx="4432300" cy="3869531"/>
        </a:xfrm>
        <a:prstGeom prst="flowChartManualOperation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0" tIns="0" rIns="258713" bIns="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 dirty="0" err="1"/>
            <a:t>Indifferent</a:t>
          </a:r>
          <a:endParaRPr lang="cs-CZ" sz="41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 err="1"/>
            <a:t>Intrinsic</a:t>
          </a:r>
          <a:r>
            <a:rPr lang="cs-CZ" sz="3200" kern="1200" dirty="0"/>
            <a:t> value = market </a:t>
          </a:r>
          <a:r>
            <a:rPr lang="cs-CZ" sz="3200" kern="1200" dirty="0" err="1"/>
            <a:t>price</a:t>
          </a:r>
          <a:endParaRPr lang="cs-CZ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Hold (or do not </a:t>
          </a:r>
          <a:r>
            <a:rPr lang="cs-CZ" sz="3200" kern="1200" dirty="0" err="1"/>
            <a:t>buy</a:t>
          </a:r>
          <a:r>
            <a:rPr lang="cs-CZ" sz="3200" kern="1200" dirty="0"/>
            <a:t>)</a:t>
          </a:r>
        </a:p>
      </dsp:txBody>
      <dsp:txXfrm rot="5400000">
        <a:off x="8320981" y="886459"/>
        <a:ext cx="3869531" cy="2659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44281-8AA2-4EF9-A58E-569FE2B340FF}">
      <dsp:nvSpPr>
        <dsp:cNvPr id="0" name=""/>
        <dsp:cNvSpPr/>
      </dsp:nvSpPr>
      <dsp:spPr>
        <a:xfrm>
          <a:off x="0" y="0"/>
          <a:ext cx="9387840" cy="797814"/>
        </a:xfrm>
        <a:prstGeom prst="roundRect">
          <a:avLst>
            <a:gd name="adj" fmla="val 10000"/>
          </a:avLst>
        </a:prstGeom>
        <a:solidFill>
          <a:srgbClr val="B61C6D"/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Single set of high-quality financial reporting standards </a:t>
          </a:r>
          <a:r>
            <a:rPr lang="cs-CZ" sz="1800" b="1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used</a:t>
          </a:r>
          <a:r>
            <a:rPr lang="cs-CZ" sz="18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around the world</a:t>
          </a:r>
        </a:p>
      </dsp:txBody>
      <dsp:txXfrm>
        <a:off x="23367" y="23367"/>
        <a:ext cx="8433592" cy="751080"/>
      </dsp:txXfrm>
    </dsp:sp>
    <dsp:sp modelId="{BF1CFB58-79F4-40ED-8E48-640858DC836A}">
      <dsp:nvSpPr>
        <dsp:cNvPr id="0" name=""/>
        <dsp:cNvSpPr/>
      </dsp:nvSpPr>
      <dsp:spPr>
        <a:xfrm>
          <a:off x="701040" y="908621"/>
          <a:ext cx="9387840" cy="797814"/>
        </a:xfrm>
        <a:prstGeom prst="roundRect">
          <a:avLst>
            <a:gd name="adj" fmla="val 10000"/>
          </a:avLst>
        </a:prstGeom>
        <a:solidFill>
          <a:srgbClr val="B61C6D"/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Internationally comparable high-quality financial statements </a:t>
          </a:r>
        </a:p>
      </dsp:txBody>
      <dsp:txXfrm>
        <a:off x="724407" y="931988"/>
        <a:ext cx="8121486" cy="751080"/>
      </dsp:txXfrm>
    </dsp:sp>
    <dsp:sp modelId="{893AFFA3-1B64-41E5-BB5C-F346D47E4106}">
      <dsp:nvSpPr>
        <dsp:cNvPr id="0" name=""/>
        <dsp:cNvSpPr/>
      </dsp:nvSpPr>
      <dsp:spPr>
        <a:xfrm>
          <a:off x="1402079" y="1817243"/>
          <a:ext cx="9387840" cy="797814"/>
        </a:xfrm>
        <a:prstGeom prst="roundRect">
          <a:avLst>
            <a:gd name="adj" fmla="val 10000"/>
          </a:avLst>
        </a:prstGeom>
        <a:solidFill>
          <a:srgbClr val="B61C6D"/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Lower information processing costs and risks</a:t>
          </a:r>
          <a:r>
            <a:rPr lang="cs-CZ" sz="18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 by </a:t>
          </a:r>
          <a:r>
            <a:rPr lang="cs-CZ" sz="1800" b="1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users</a:t>
          </a:r>
          <a:endParaRPr lang="en-US" sz="1800" b="1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5446" y="1840610"/>
        <a:ext cx="8121486" cy="751079"/>
      </dsp:txXfrm>
    </dsp:sp>
    <dsp:sp modelId="{95F9F8AD-9BC5-4C45-A225-7DAA6A768164}">
      <dsp:nvSpPr>
        <dsp:cNvPr id="0" name=""/>
        <dsp:cNvSpPr/>
      </dsp:nvSpPr>
      <dsp:spPr>
        <a:xfrm>
          <a:off x="2103119" y="2725864"/>
          <a:ext cx="9387840" cy="797814"/>
        </a:xfrm>
        <a:prstGeom prst="roundRect">
          <a:avLst>
            <a:gd name="adj" fmla="val 10000"/>
          </a:avLst>
        </a:prstGeom>
        <a:solidFill>
          <a:srgbClr val="B61C6D"/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Positive capital market effects (cost of capital, trading volumes)</a:t>
          </a:r>
        </a:p>
      </dsp:txBody>
      <dsp:txXfrm>
        <a:off x="2126486" y="2749231"/>
        <a:ext cx="8121486" cy="751079"/>
      </dsp:txXfrm>
    </dsp:sp>
    <dsp:sp modelId="{8BF54BBD-4BB1-4F26-96A7-38B2860AA03D}">
      <dsp:nvSpPr>
        <dsp:cNvPr id="0" name=""/>
        <dsp:cNvSpPr/>
      </dsp:nvSpPr>
      <dsp:spPr>
        <a:xfrm>
          <a:off x="2804159" y="3634486"/>
          <a:ext cx="9387840" cy="797814"/>
        </a:xfrm>
        <a:prstGeom prst="roundRect">
          <a:avLst>
            <a:gd name="adj" fmla="val 10000"/>
          </a:avLst>
        </a:prstGeom>
        <a:solidFill>
          <a:srgbClr val="B61C6D"/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Positive macroeconomic effects (FDI, employment, growth)</a:t>
          </a:r>
        </a:p>
      </dsp:txBody>
      <dsp:txXfrm>
        <a:off x="2827526" y="3657853"/>
        <a:ext cx="8121486" cy="751080"/>
      </dsp:txXfrm>
    </dsp:sp>
    <dsp:sp modelId="{855DF7F1-2899-47D9-8B68-443F5BA76B6A}">
      <dsp:nvSpPr>
        <dsp:cNvPr id="0" name=""/>
        <dsp:cNvSpPr/>
      </dsp:nvSpPr>
      <dsp:spPr>
        <a:xfrm>
          <a:off x="8869260" y="582847"/>
          <a:ext cx="518579" cy="5185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85940" y="582847"/>
        <a:ext cx="285219" cy="390231"/>
      </dsp:txXfrm>
    </dsp:sp>
    <dsp:sp modelId="{0F537C0F-A9F2-4C21-A6DD-05FC91B1DB73}">
      <dsp:nvSpPr>
        <dsp:cNvPr id="0" name=""/>
        <dsp:cNvSpPr/>
      </dsp:nvSpPr>
      <dsp:spPr>
        <a:xfrm>
          <a:off x="9570300" y="1491468"/>
          <a:ext cx="518579" cy="5185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86980" y="1491468"/>
        <a:ext cx="285219" cy="390231"/>
      </dsp:txXfrm>
    </dsp:sp>
    <dsp:sp modelId="{A3AAFCDD-1818-46BA-9774-8506220B7761}">
      <dsp:nvSpPr>
        <dsp:cNvPr id="0" name=""/>
        <dsp:cNvSpPr/>
      </dsp:nvSpPr>
      <dsp:spPr>
        <a:xfrm>
          <a:off x="10271340" y="2386793"/>
          <a:ext cx="518579" cy="5185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88020" y="2386793"/>
        <a:ext cx="285219" cy="390231"/>
      </dsp:txXfrm>
    </dsp:sp>
    <dsp:sp modelId="{45F2E581-A2B8-4F27-8593-1C042286A2C5}">
      <dsp:nvSpPr>
        <dsp:cNvPr id="0" name=""/>
        <dsp:cNvSpPr/>
      </dsp:nvSpPr>
      <dsp:spPr>
        <a:xfrm>
          <a:off x="10972380" y="3304279"/>
          <a:ext cx="518579" cy="5185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61C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89060" y="3304279"/>
        <a:ext cx="285219" cy="3902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37EAE-B7A4-4335-AF1B-1938C71F2521}">
      <dsp:nvSpPr>
        <dsp:cNvPr id="0" name=""/>
        <dsp:cNvSpPr/>
      </dsp:nvSpPr>
      <dsp:spPr>
        <a:xfrm>
          <a:off x="5613764" y="4675908"/>
          <a:ext cx="3057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801"/>
              </a:moveTo>
              <a:lnTo>
                <a:pt x="152864" y="47801"/>
              </a:lnTo>
              <a:lnTo>
                <a:pt x="152864" y="45720"/>
              </a:lnTo>
              <a:lnTo>
                <a:pt x="305729" y="45720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>
            <a:latin typeface="Times New Roman" pitchFamily="18" charset="0"/>
            <a:cs typeface="Times New Roman" pitchFamily="18" charset="0"/>
          </a:endParaRPr>
        </a:p>
      </dsp:txBody>
      <dsp:txXfrm>
        <a:off x="5758985" y="4713984"/>
        <a:ext cx="15286" cy="15286"/>
      </dsp:txXfrm>
    </dsp:sp>
    <dsp:sp modelId="{AA03FF7E-0FF3-488F-9DCE-5812C06CF76B}">
      <dsp:nvSpPr>
        <dsp:cNvPr id="0" name=""/>
        <dsp:cNvSpPr/>
      </dsp:nvSpPr>
      <dsp:spPr>
        <a:xfrm>
          <a:off x="2712085" y="3779460"/>
          <a:ext cx="1348644" cy="944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322" y="0"/>
              </a:lnTo>
              <a:lnTo>
                <a:pt x="674322" y="944249"/>
              </a:lnTo>
              <a:lnTo>
                <a:pt x="1348644" y="944249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>
            <a:latin typeface="Times New Roman" pitchFamily="18" charset="0"/>
            <a:cs typeface="Times New Roman" pitchFamily="18" charset="0"/>
          </a:endParaRPr>
        </a:p>
      </dsp:txBody>
      <dsp:txXfrm>
        <a:off x="3345249" y="4210426"/>
        <a:ext cx="82317" cy="82317"/>
      </dsp:txXfrm>
    </dsp:sp>
    <dsp:sp modelId="{8FBF70EF-7449-4660-ADE9-61EEB22C680C}">
      <dsp:nvSpPr>
        <dsp:cNvPr id="0" name=""/>
        <dsp:cNvSpPr/>
      </dsp:nvSpPr>
      <dsp:spPr>
        <a:xfrm>
          <a:off x="5613764" y="4015766"/>
          <a:ext cx="1567871" cy="236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3935" y="0"/>
              </a:lnTo>
              <a:lnTo>
                <a:pt x="783935" y="236328"/>
              </a:lnTo>
              <a:lnTo>
                <a:pt x="1567871" y="236328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6358060" y="4094290"/>
        <a:ext cx="79279" cy="79279"/>
      </dsp:txXfrm>
    </dsp:sp>
    <dsp:sp modelId="{74B0F425-33AE-47BD-98B2-9E8FA30B21C7}">
      <dsp:nvSpPr>
        <dsp:cNvPr id="0" name=""/>
        <dsp:cNvSpPr/>
      </dsp:nvSpPr>
      <dsp:spPr>
        <a:xfrm>
          <a:off x="5613764" y="3755740"/>
          <a:ext cx="1567871" cy="260026"/>
        </a:xfrm>
        <a:custGeom>
          <a:avLst/>
          <a:gdLst/>
          <a:ahLst/>
          <a:cxnLst/>
          <a:rect l="0" t="0" r="0" b="0"/>
          <a:pathLst>
            <a:path>
              <a:moveTo>
                <a:pt x="0" y="260026"/>
              </a:moveTo>
              <a:lnTo>
                <a:pt x="783935" y="260026"/>
              </a:lnTo>
              <a:lnTo>
                <a:pt x="783935" y="0"/>
              </a:lnTo>
              <a:lnTo>
                <a:pt x="1567871" y="0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6357967" y="3846020"/>
        <a:ext cx="79464" cy="79464"/>
      </dsp:txXfrm>
    </dsp:sp>
    <dsp:sp modelId="{DE382792-7C43-4FFC-8930-DDC487527C10}">
      <dsp:nvSpPr>
        <dsp:cNvPr id="0" name=""/>
        <dsp:cNvSpPr/>
      </dsp:nvSpPr>
      <dsp:spPr>
        <a:xfrm>
          <a:off x="2712085" y="3779460"/>
          <a:ext cx="1348644" cy="236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322" y="0"/>
              </a:lnTo>
              <a:lnTo>
                <a:pt x="674322" y="236305"/>
              </a:lnTo>
              <a:lnTo>
                <a:pt x="1348644" y="236305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3352178" y="3863383"/>
        <a:ext cx="68459" cy="68459"/>
      </dsp:txXfrm>
    </dsp:sp>
    <dsp:sp modelId="{0315979D-1C03-4DA4-ADAC-0FA26AE94D36}">
      <dsp:nvSpPr>
        <dsp:cNvPr id="0" name=""/>
        <dsp:cNvSpPr/>
      </dsp:nvSpPr>
      <dsp:spPr>
        <a:xfrm>
          <a:off x="5613764" y="3007264"/>
          <a:ext cx="256699" cy="252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349" y="0"/>
              </a:lnTo>
              <a:lnTo>
                <a:pt x="128349" y="252125"/>
              </a:lnTo>
              <a:lnTo>
                <a:pt x="256699" y="252125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5733119" y="3124331"/>
        <a:ext cx="17990" cy="17990"/>
      </dsp:txXfrm>
    </dsp:sp>
    <dsp:sp modelId="{0DEB4B37-7D00-4360-A719-DD7B43EEDE5B}">
      <dsp:nvSpPr>
        <dsp:cNvPr id="0" name=""/>
        <dsp:cNvSpPr/>
      </dsp:nvSpPr>
      <dsp:spPr>
        <a:xfrm>
          <a:off x="5613764" y="2755138"/>
          <a:ext cx="256699" cy="252125"/>
        </a:xfrm>
        <a:custGeom>
          <a:avLst/>
          <a:gdLst/>
          <a:ahLst/>
          <a:cxnLst/>
          <a:rect l="0" t="0" r="0" b="0"/>
          <a:pathLst>
            <a:path>
              <a:moveTo>
                <a:pt x="0" y="252125"/>
              </a:moveTo>
              <a:lnTo>
                <a:pt x="128349" y="252125"/>
              </a:lnTo>
              <a:lnTo>
                <a:pt x="128349" y="0"/>
              </a:lnTo>
              <a:lnTo>
                <a:pt x="256699" y="0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5733119" y="2872206"/>
        <a:ext cx="17990" cy="17990"/>
      </dsp:txXfrm>
    </dsp:sp>
    <dsp:sp modelId="{2FC640C5-6FA9-4D57-9807-B1A67B4D4699}">
      <dsp:nvSpPr>
        <dsp:cNvPr id="0" name=""/>
        <dsp:cNvSpPr/>
      </dsp:nvSpPr>
      <dsp:spPr>
        <a:xfrm>
          <a:off x="2712085" y="3007264"/>
          <a:ext cx="1348644" cy="772195"/>
        </a:xfrm>
        <a:custGeom>
          <a:avLst/>
          <a:gdLst/>
          <a:ahLst/>
          <a:cxnLst/>
          <a:rect l="0" t="0" r="0" b="0"/>
          <a:pathLst>
            <a:path>
              <a:moveTo>
                <a:pt x="0" y="772195"/>
              </a:moveTo>
              <a:lnTo>
                <a:pt x="674322" y="772195"/>
              </a:lnTo>
              <a:lnTo>
                <a:pt x="674322" y="0"/>
              </a:lnTo>
              <a:lnTo>
                <a:pt x="1348644" y="0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3347556" y="3354510"/>
        <a:ext cx="77703" cy="77703"/>
      </dsp:txXfrm>
    </dsp:sp>
    <dsp:sp modelId="{A4298B35-D072-42D8-A358-F51B047D831C}">
      <dsp:nvSpPr>
        <dsp:cNvPr id="0" name=""/>
        <dsp:cNvSpPr/>
      </dsp:nvSpPr>
      <dsp:spPr>
        <a:xfrm>
          <a:off x="5564134" y="2171636"/>
          <a:ext cx="2566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66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686066" y="2210939"/>
        <a:ext cx="12834" cy="12834"/>
      </dsp:txXfrm>
    </dsp:sp>
    <dsp:sp modelId="{8960916E-15C9-48A5-B19A-AB9A3650500B}">
      <dsp:nvSpPr>
        <dsp:cNvPr id="0" name=""/>
        <dsp:cNvSpPr/>
      </dsp:nvSpPr>
      <dsp:spPr>
        <a:xfrm>
          <a:off x="2671948" y="926283"/>
          <a:ext cx="1339151" cy="1291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9575" y="0"/>
              </a:lnTo>
              <a:lnTo>
                <a:pt x="669575" y="1291072"/>
              </a:lnTo>
              <a:lnTo>
                <a:pt x="1339151" y="1291072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3295020" y="1525316"/>
        <a:ext cx="93008" cy="93008"/>
      </dsp:txXfrm>
    </dsp:sp>
    <dsp:sp modelId="{10CADDE7-7794-4F6B-9B13-8A4243C1A0DC}">
      <dsp:nvSpPr>
        <dsp:cNvPr id="0" name=""/>
        <dsp:cNvSpPr/>
      </dsp:nvSpPr>
      <dsp:spPr>
        <a:xfrm>
          <a:off x="5564134" y="1468536"/>
          <a:ext cx="1584775" cy="236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387" y="0"/>
              </a:lnTo>
              <a:lnTo>
                <a:pt x="792387" y="236328"/>
              </a:lnTo>
              <a:lnTo>
                <a:pt x="1584775" y="236328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solidFill>
              <a:schemeClr val="tx1"/>
            </a:solidFill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6316464" y="1546643"/>
        <a:ext cx="80114" cy="80114"/>
      </dsp:txXfrm>
    </dsp:sp>
    <dsp:sp modelId="{F4304873-43C9-4FAE-933F-43CF86311620}">
      <dsp:nvSpPr>
        <dsp:cNvPr id="0" name=""/>
        <dsp:cNvSpPr/>
      </dsp:nvSpPr>
      <dsp:spPr>
        <a:xfrm>
          <a:off x="5564134" y="1208514"/>
          <a:ext cx="1592681" cy="260022"/>
        </a:xfrm>
        <a:custGeom>
          <a:avLst/>
          <a:gdLst/>
          <a:ahLst/>
          <a:cxnLst/>
          <a:rect l="0" t="0" r="0" b="0"/>
          <a:pathLst>
            <a:path>
              <a:moveTo>
                <a:pt x="0" y="260022"/>
              </a:moveTo>
              <a:lnTo>
                <a:pt x="796340" y="260022"/>
              </a:lnTo>
              <a:lnTo>
                <a:pt x="796340" y="0"/>
              </a:lnTo>
              <a:lnTo>
                <a:pt x="1592681" y="0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solidFill>
              <a:schemeClr val="tx1"/>
            </a:solidFill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6320130" y="1298181"/>
        <a:ext cx="80688" cy="80688"/>
      </dsp:txXfrm>
    </dsp:sp>
    <dsp:sp modelId="{1ABB1296-B523-4CD7-9B8E-98B7199B927D}">
      <dsp:nvSpPr>
        <dsp:cNvPr id="0" name=""/>
        <dsp:cNvSpPr/>
      </dsp:nvSpPr>
      <dsp:spPr>
        <a:xfrm>
          <a:off x="2671948" y="926283"/>
          <a:ext cx="1339151" cy="542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9575" y="0"/>
              </a:lnTo>
              <a:lnTo>
                <a:pt x="669575" y="542252"/>
              </a:lnTo>
              <a:lnTo>
                <a:pt x="1339151" y="542252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3305405" y="1161290"/>
        <a:ext cx="72238" cy="72238"/>
      </dsp:txXfrm>
    </dsp:sp>
    <dsp:sp modelId="{B43E1E0F-0B29-4840-B827-81A8A6B52C21}">
      <dsp:nvSpPr>
        <dsp:cNvPr id="0" name=""/>
        <dsp:cNvSpPr/>
      </dsp:nvSpPr>
      <dsp:spPr>
        <a:xfrm>
          <a:off x="5564134" y="460034"/>
          <a:ext cx="264606" cy="315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303" y="0"/>
              </a:lnTo>
              <a:lnTo>
                <a:pt x="132303" y="315376"/>
              </a:lnTo>
              <a:lnTo>
                <a:pt x="264606" y="315376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5686145" y="607431"/>
        <a:ext cx="20583" cy="20583"/>
      </dsp:txXfrm>
    </dsp:sp>
    <dsp:sp modelId="{5E56A6C3-97ED-4006-8466-A791826E409F}">
      <dsp:nvSpPr>
        <dsp:cNvPr id="0" name=""/>
        <dsp:cNvSpPr/>
      </dsp:nvSpPr>
      <dsp:spPr>
        <a:xfrm>
          <a:off x="5564134" y="263252"/>
          <a:ext cx="256699" cy="196782"/>
        </a:xfrm>
        <a:custGeom>
          <a:avLst/>
          <a:gdLst/>
          <a:ahLst/>
          <a:cxnLst/>
          <a:rect l="0" t="0" r="0" b="0"/>
          <a:pathLst>
            <a:path>
              <a:moveTo>
                <a:pt x="0" y="196782"/>
              </a:moveTo>
              <a:lnTo>
                <a:pt x="128349" y="196782"/>
              </a:lnTo>
              <a:lnTo>
                <a:pt x="128349" y="0"/>
              </a:lnTo>
              <a:lnTo>
                <a:pt x="256699" y="0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5684398" y="353557"/>
        <a:ext cx="16172" cy="16172"/>
      </dsp:txXfrm>
    </dsp:sp>
    <dsp:sp modelId="{2561DBB8-5586-4BFB-B8AF-B46082E3FEA6}">
      <dsp:nvSpPr>
        <dsp:cNvPr id="0" name=""/>
        <dsp:cNvSpPr/>
      </dsp:nvSpPr>
      <dsp:spPr>
        <a:xfrm>
          <a:off x="2671948" y="460034"/>
          <a:ext cx="1339151" cy="466248"/>
        </a:xfrm>
        <a:custGeom>
          <a:avLst/>
          <a:gdLst/>
          <a:ahLst/>
          <a:cxnLst/>
          <a:rect l="0" t="0" r="0" b="0"/>
          <a:pathLst>
            <a:path>
              <a:moveTo>
                <a:pt x="0" y="466248"/>
              </a:moveTo>
              <a:lnTo>
                <a:pt x="669575" y="466248"/>
              </a:lnTo>
              <a:lnTo>
                <a:pt x="669575" y="0"/>
              </a:lnTo>
              <a:lnTo>
                <a:pt x="1339151" y="0"/>
              </a:lnTo>
            </a:path>
          </a:pathLst>
        </a:custGeom>
        <a:noFill/>
        <a:ln w="12700" cap="flat" cmpd="sng" algn="ctr">
          <a:solidFill>
            <a:srgbClr val="000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1" kern="1200"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3306074" y="657709"/>
        <a:ext cx="70899" cy="70899"/>
      </dsp:txXfrm>
    </dsp:sp>
    <dsp:sp modelId="{BFDF827F-B985-43B1-9140-8AF00E94DE35}">
      <dsp:nvSpPr>
        <dsp:cNvPr id="0" name=""/>
        <dsp:cNvSpPr/>
      </dsp:nvSpPr>
      <dsp:spPr>
        <a:xfrm rot="19156501">
          <a:off x="1306450" y="590550"/>
          <a:ext cx="2059530" cy="671465"/>
        </a:xfrm>
        <a:prstGeom prst="roundRect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Intended consequences</a:t>
          </a:r>
        </a:p>
      </dsp:txBody>
      <dsp:txXfrm>
        <a:off x="1339228" y="623328"/>
        <a:ext cx="1993974" cy="605909"/>
      </dsp:txXfrm>
    </dsp:sp>
    <dsp:sp modelId="{C18C58CE-E5D8-4351-95AA-97CEBAFCE5E7}">
      <dsp:nvSpPr>
        <dsp:cNvPr id="0" name=""/>
        <dsp:cNvSpPr/>
      </dsp:nvSpPr>
      <dsp:spPr>
        <a:xfrm>
          <a:off x="4011100" y="223291"/>
          <a:ext cx="1553034" cy="473486"/>
        </a:xfrm>
        <a:prstGeom prst="snip2Diag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 err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Financial</a:t>
          </a:r>
          <a:r>
            <a:rPr lang="cs-CZ" sz="1400" b="1" kern="1200" dirty="0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 reporting </a:t>
          </a:r>
          <a:r>
            <a:rPr lang="cs-CZ" sz="1400" b="1" kern="1200" dirty="0" err="1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quality</a:t>
          </a:r>
          <a:endParaRPr lang="cs-CZ" sz="1400" b="1" kern="1200" dirty="0">
            <a:solidFill>
              <a:schemeClr val="tx1"/>
            </a:solidFill>
            <a:latin typeface="Times New Roman" pitchFamily="18" charset="0"/>
            <a:ea typeface="Verdana" panose="020B0604030504040204" pitchFamily="34" charset="0"/>
            <a:cs typeface="Times New Roman" pitchFamily="18" charset="0"/>
          </a:endParaRPr>
        </a:p>
      </dsp:txBody>
      <dsp:txXfrm>
        <a:off x="4050558" y="262749"/>
        <a:ext cx="1474118" cy="394570"/>
      </dsp:txXfrm>
    </dsp:sp>
    <dsp:sp modelId="{C9B2D3E2-A057-4A19-B351-2268C887989A}">
      <dsp:nvSpPr>
        <dsp:cNvPr id="0" name=""/>
        <dsp:cNvSpPr/>
      </dsp:nvSpPr>
      <dsp:spPr>
        <a:xfrm>
          <a:off x="5820834" y="60040"/>
          <a:ext cx="1451522" cy="406423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Earnings</a:t>
          </a:r>
          <a:r>
            <a:rPr lang="cs-CZ" sz="1200" b="1" kern="1200" dirty="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 management</a:t>
          </a:r>
        </a:p>
      </dsp:txBody>
      <dsp:txXfrm>
        <a:off x="5820834" y="60040"/>
        <a:ext cx="1349916" cy="406423"/>
      </dsp:txXfrm>
    </dsp:sp>
    <dsp:sp modelId="{70EEE07A-4355-4FEB-B9F3-E5B0AEFE7BB9}">
      <dsp:nvSpPr>
        <dsp:cNvPr id="0" name=""/>
        <dsp:cNvSpPr/>
      </dsp:nvSpPr>
      <dsp:spPr>
        <a:xfrm>
          <a:off x="5828740" y="572200"/>
          <a:ext cx="1451522" cy="406423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Value relevance</a:t>
          </a:r>
        </a:p>
      </dsp:txBody>
      <dsp:txXfrm>
        <a:off x="5828740" y="572200"/>
        <a:ext cx="1349916" cy="406423"/>
      </dsp:txXfrm>
    </dsp:sp>
    <dsp:sp modelId="{32F6E11D-EB57-4E8D-B98D-1498515CE818}">
      <dsp:nvSpPr>
        <dsp:cNvPr id="0" name=""/>
        <dsp:cNvSpPr/>
      </dsp:nvSpPr>
      <dsp:spPr>
        <a:xfrm>
          <a:off x="4011100" y="1231793"/>
          <a:ext cx="1553034" cy="473486"/>
        </a:xfrm>
        <a:prstGeom prst="snip2Diag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Capital markets</a:t>
          </a:r>
        </a:p>
      </dsp:txBody>
      <dsp:txXfrm>
        <a:off x="4050558" y="1271251"/>
        <a:ext cx="1474118" cy="394570"/>
      </dsp:txXfrm>
    </dsp:sp>
    <dsp:sp modelId="{D48359B7-93CA-4E18-A85C-B50D4265E36D}">
      <dsp:nvSpPr>
        <dsp:cNvPr id="0" name=""/>
        <dsp:cNvSpPr/>
      </dsp:nvSpPr>
      <dsp:spPr>
        <a:xfrm>
          <a:off x="7156815" y="1005302"/>
          <a:ext cx="1451522" cy="406423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Cost of capital</a:t>
          </a:r>
        </a:p>
      </dsp:txBody>
      <dsp:txXfrm>
        <a:off x="7156815" y="1005302"/>
        <a:ext cx="1349916" cy="406423"/>
      </dsp:txXfrm>
    </dsp:sp>
    <dsp:sp modelId="{9872515B-42C7-464A-AA28-334F8B0B1041}">
      <dsp:nvSpPr>
        <dsp:cNvPr id="0" name=""/>
        <dsp:cNvSpPr/>
      </dsp:nvSpPr>
      <dsp:spPr>
        <a:xfrm>
          <a:off x="7148909" y="1501653"/>
          <a:ext cx="1451522" cy="406423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Liquidity, trading volumes</a:t>
          </a:r>
        </a:p>
      </dsp:txBody>
      <dsp:txXfrm>
        <a:off x="7148909" y="1501653"/>
        <a:ext cx="1349916" cy="406423"/>
      </dsp:txXfrm>
    </dsp:sp>
    <dsp:sp modelId="{07AEAFDB-0696-48FF-9816-FDB24A6FBEAF}">
      <dsp:nvSpPr>
        <dsp:cNvPr id="0" name=""/>
        <dsp:cNvSpPr/>
      </dsp:nvSpPr>
      <dsp:spPr>
        <a:xfrm>
          <a:off x="4011100" y="1980613"/>
          <a:ext cx="1553034" cy="473486"/>
        </a:xfrm>
        <a:prstGeom prst="snip2Diag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Macroeconomy</a:t>
          </a:r>
        </a:p>
      </dsp:txBody>
      <dsp:txXfrm>
        <a:off x="4050558" y="2020071"/>
        <a:ext cx="1474118" cy="394570"/>
      </dsp:txXfrm>
    </dsp:sp>
    <dsp:sp modelId="{C282C168-8DC7-4A13-B3FA-A4248BBB08AB}">
      <dsp:nvSpPr>
        <dsp:cNvPr id="0" name=""/>
        <dsp:cNvSpPr/>
      </dsp:nvSpPr>
      <dsp:spPr>
        <a:xfrm>
          <a:off x="5820834" y="2021701"/>
          <a:ext cx="1283499" cy="391310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Employment, growth</a:t>
          </a:r>
        </a:p>
      </dsp:txBody>
      <dsp:txXfrm>
        <a:off x="5820834" y="2021701"/>
        <a:ext cx="1185672" cy="391310"/>
      </dsp:txXfrm>
    </dsp:sp>
    <dsp:sp modelId="{F291A180-BA16-437C-A911-4C76A6CAE9BD}">
      <dsp:nvSpPr>
        <dsp:cNvPr id="0" name=""/>
        <dsp:cNvSpPr/>
      </dsp:nvSpPr>
      <dsp:spPr>
        <a:xfrm rot="19081783">
          <a:off x="1321772" y="3418912"/>
          <a:ext cx="2059530" cy="721095"/>
        </a:xfrm>
        <a:prstGeom prst="roundRect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Unintended consequences</a:t>
          </a:r>
        </a:p>
      </dsp:txBody>
      <dsp:txXfrm>
        <a:off x="1356973" y="3454113"/>
        <a:ext cx="1989128" cy="650693"/>
      </dsp:txXfrm>
    </dsp:sp>
    <dsp:sp modelId="{2F22A9BB-A238-4E29-ACB5-09FEC9286394}">
      <dsp:nvSpPr>
        <dsp:cNvPr id="0" name=""/>
        <dsp:cNvSpPr/>
      </dsp:nvSpPr>
      <dsp:spPr>
        <a:xfrm>
          <a:off x="4060730" y="2770521"/>
          <a:ext cx="1553034" cy="473486"/>
        </a:xfrm>
        <a:prstGeom prst="snip2Diag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Microeconomy</a:t>
          </a:r>
        </a:p>
      </dsp:txBody>
      <dsp:txXfrm>
        <a:off x="4100188" y="2809979"/>
        <a:ext cx="1474118" cy="394570"/>
      </dsp:txXfrm>
    </dsp:sp>
    <dsp:sp modelId="{C4AB135D-BA57-422C-A682-6B8B4CC3BCB3}">
      <dsp:nvSpPr>
        <dsp:cNvPr id="0" name=""/>
        <dsp:cNvSpPr/>
      </dsp:nvSpPr>
      <dsp:spPr>
        <a:xfrm>
          <a:off x="5870464" y="2551927"/>
          <a:ext cx="1451522" cy="406423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Contracting</a:t>
          </a:r>
        </a:p>
      </dsp:txBody>
      <dsp:txXfrm>
        <a:off x="5870464" y="2551927"/>
        <a:ext cx="1349916" cy="406423"/>
      </dsp:txXfrm>
    </dsp:sp>
    <dsp:sp modelId="{A4F1249E-0B8F-4E8F-BAD8-6AB2047CD77F}">
      <dsp:nvSpPr>
        <dsp:cNvPr id="0" name=""/>
        <dsp:cNvSpPr/>
      </dsp:nvSpPr>
      <dsp:spPr>
        <a:xfrm>
          <a:off x="5870464" y="3056178"/>
          <a:ext cx="1451522" cy="406423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Management accounting</a:t>
          </a:r>
        </a:p>
      </dsp:txBody>
      <dsp:txXfrm>
        <a:off x="5870464" y="3056178"/>
        <a:ext cx="1349916" cy="406423"/>
      </dsp:txXfrm>
    </dsp:sp>
    <dsp:sp modelId="{C0E31F4E-85CB-467A-890A-20F6F2A40AF4}">
      <dsp:nvSpPr>
        <dsp:cNvPr id="0" name=""/>
        <dsp:cNvSpPr/>
      </dsp:nvSpPr>
      <dsp:spPr>
        <a:xfrm>
          <a:off x="4060730" y="3779023"/>
          <a:ext cx="1553034" cy="473486"/>
        </a:xfrm>
        <a:prstGeom prst="snip2Diag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Macroeconomy</a:t>
          </a:r>
        </a:p>
      </dsp:txBody>
      <dsp:txXfrm>
        <a:off x="4100188" y="3818481"/>
        <a:ext cx="1474118" cy="394570"/>
      </dsp:txXfrm>
    </dsp:sp>
    <dsp:sp modelId="{01F57B88-924E-476C-863A-0DADDB24275D}">
      <dsp:nvSpPr>
        <dsp:cNvPr id="0" name=""/>
        <dsp:cNvSpPr/>
      </dsp:nvSpPr>
      <dsp:spPr>
        <a:xfrm>
          <a:off x="7181635" y="3552528"/>
          <a:ext cx="1451522" cy="406423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Taxation</a:t>
          </a:r>
        </a:p>
      </dsp:txBody>
      <dsp:txXfrm>
        <a:off x="7181635" y="3552528"/>
        <a:ext cx="1349916" cy="406423"/>
      </dsp:txXfrm>
    </dsp:sp>
    <dsp:sp modelId="{1B7C274D-8CC1-4D9D-9181-66F316B465BC}">
      <dsp:nvSpPr>
        <dsp:cNvPr id="0" name=""/>
        <dsp:cNvSpPr/>
      </dsp:nvSpPr>
      <dsp:spPr>
        <a:xfrm>
          <a:off x="7181635" y="4048882"/>
          <a:ext cx="1451522" cy="406423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Regulatory tasks</a:t>
          </a:r>
        </a:p>
      </dsp:txBody>
      <dsp:txXfrm>
        <a:off x="7181635" y="4048882"/>
        <a:ext cx="1349916" cy="406423"/>
      </dsp:txXfrm>
    </dsp:sp>
    <dsp:sp modelId="{3313C19A-E075-4902-B118-36E55E752A79}">
      <dsp:nvSpPr>
        <dsp:cNvPr id="0" name=""/>
        <dsp:cNvSpPr/>
      </dsp:nvSpPr>
      <dsp:spPr>
        <a:xfrm>
          <a:off x="4060730" y="4486966"/>
          <a:ext cx="1553034" cy="473486"/>
        </a:xfrm>
        <a:prstGeom prst="snip2Diag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>
              <a:solidFill>
                <a:schemeClr val="tx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Other</a:t>
          </a:r>
        </a:p>
      </dsp:txBody>
      <dsp:txXfrm>
        <a:off x="4100188" y="4526424"/>
        <a:ext cx="1474118" cy="394570"/>
      </dsp:txXfrm>
    </dsp:sp>
    <dsp:sp modelId="{537E49EF-958C-4E1A-9759-3D8550CC43D8}">
      <dsp:nvSpPr>
        <dsp:cNvPr id="0" name=""/>
        <dsp:cNvSpPr/>
      </dsp:nvSpPr>
      <dsp:spPr>
        <a:xfrm>
          <a:off x="5919493" y="4511736"/>
          <a:ext cx="1443859" cy="419782"/>
        </a:xfrm>
        <a:prstGeom prst="homePlate">
          <a:avLst/>
        </a:prstGeom>
        <a:solidFill>
          <a:srgbClr val="4A4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solidFill>
                <a:schemeClr val="bg1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rPr>
            <a:t>Signalling</a:t>
          </a:r>
        </a:p>
      </dsp:txBody>
      <dsp:txXfrm>
        <a:off x="5919493" y="4511736"/>
        <a:ext cx="1338914" cy="4197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40351-F5C2-40BF-A0FF-392763FCBA4E}">
      <dsp:nvSpPr>
        <dsp:cNvPr id="0" name=""/>
        <dsp:cNvSpPr/>
      </dsp:nvSpPr>
      <dsp:spPr>
        <a:xfrm>
          <a:off x="5008929" y="1914838"/>
          <a:ext cx="168363" cy="550033"/>
        </a:xfrm>
        <a:custGeom>
          <a:avLst/>
          <a:gdLst/>
          <a:ahLst/>
          <a:cxnLst/>
          <a:rect l="0" t="0" r="0" b="0"/>
          <a:pathLst>
            <a:path>
              <a:moveTo>
                <a:pt x="168363" y="0"/>
              </a:moveTo>
              <a:lnTo>
                <a:pt x="168363" y="550033"/>
              </a:lnTo>
              <a:lnTo>
                <a:pt x="0" y="5500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CB66B7-FAC6-4631-BC17-5357E9DB0D18}">
      <dsp:nvSpPr>
        <dsp:cNvPr id="0" name=""/>
        <dsp:cNvSpPr/>
      </dsp:nvSpPr>
      <dsp:spPr>
        <a:xfrm>
          <a:off x="3854888" y="1109634"/>
          <a:ext cx="829565" cy="550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0033"/>
              </a:lnTo>
              <a:lnTo>
                <a:pt x="829565" y="5500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BB4D3-6680-444B-A741-3DFBAD1A8AC5}">
      <dsp:nvSpPr>
        <dsp:cNvPr id="0" name=""/>
        <dsp:cNvSpPr/>
      </dsp:nvSpPr>
      <dsp:spPr>
        <a:xfrm>
          <a:off x="1871282" y="1914838"/>
          <a:ext cx="1322404" cy="294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83"/>
              </a:lnTo>
              <a:lnTo>
                <a:pt x="1322404" y="175783"/>
              </a:lnTo>
              <a:lnTo>
                <a:pt x="1322404" y="2948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1903F-2E8D-4F65-8BF5-32795AB7D4F4}">
      <dsp:nvSpPr>
        <dsp:cNvPr id="0" name=""/>
        <dsp:cNvSpPr/>
      </dsp:nvSpPr>
      <dsp:spPr>
        <a:xfrm>
          <a:off x="1825562" y="2720041"/>
          <a:ext cx="91440" cy="2948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8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7D847-CEE1-4381-B1E7-41250BCD587A}">
      <dsp:nvSpPr>
        <dsp:cNvPr id="0" name=""/>
        <dsp:cNvSpPr/>
      </dsp:nvSpPr>
      <dsp:spPr>
        <a:xfrm>
          <a:off x="1825562" y="1914838"/>
          <a:ext cx="91440" cy="2948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8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864AB-E2D7-40A0-AD9E-633D8F669B2F}">
      <dsp:nvSpPr>
        <dsp:cNvPr id="0" name=""/>
        <dsp:cNvSpPr/>
      </dsp:nvSpPr>
      <dsp:spPr>
        <a:xfrm>
          <a:off x="548878" y="1914838"/>
          <a:ext cx="1322404" cy="294863"/>
        </a:xfrm>
        <a:custGeom>
          <a:avLst/>
          <a:gdLst/>
          <a:ahLst/>
          <a:cxnLst/>
          <a:rect l="0" t="0" r="0" b="0"/>
          <a:pathLst>
            <a:path>
              <a:moveTo>
                <a:pt x="1322404" y="0"/>
              </a:moveTo>
              <a:lnTo>
                <a:pt x="1322404" y="175783"/>
              </a:lnTo>
              <a:lnTo>
                <a:pt x="0" y="175783"/>
              </a:lnTo>
              <a:lnTo>
                <a:pt x="0" y="2948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6A473-8C67-4C4F-8154-692624BC2CF8}">
      <dsp:nvSpPr>
        <dsp:cNvPr id="0" name=""/>
        <dsp:cNvSpPr/>
      </dsp:nvSpPr>
      <dsp:spPr>
        <a:xfrm>
          <a:off x="2364121" y="1109634"/>
          <a:ext cx="1490767" cy="550033"/>
        </a:xfrm>
        <a:custGeom>
          <a:avLst/>
          <a:gdLst/>
          <a:ahLst/>
          <a:cxnLst/>
          <a:rect l="0" t="0" r="0" b="0"/>
          <a:pathLst>
            <a:path>
              <a:moveTo>
                <a:pt x="1490767" y="0"/>
              </a:moveTo>
              <a:lnTo>
                <a:pt x="1490767" y="550033"/>
              </a:lnTo>
              <a:lnTo>
                <a:pt x="0" y="5500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91914-1EFC-4139-AA74-1096F979DB9E}">
      <dsp:nvSpPr>
        <dsp:cNvPr id="0" name=""/>
        <dsp:cNvSpPr/>
      </dsp:nvSpPr>
      <dsp:spPr>
        <a:xfrm>
          <a:off x="3362049" y="599294"/>
          <a:ext cx="985677" cy="510340"/>
        </a:xfrm>
        <a:prstGeom prst="rect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201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>
              <a:latin typeface="Verdana" panose="020B0604030504040204" pitchFamily="34" charset="0"/>
              <a:ea typeface="Verdana" panose="020B0604030504040204" pitchFamily="34" charset="0"/>
            </a:rPr>
            <a:t>Parent</a:t>
          </a:r>
          <a:endParaRPr lang="en-GB" sz="11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362049" y="599294"/>
        <a:ext cx="985677" cy="510340"/>
      </dsp:txXfrm>
    </dsp:sp>
    <dsp:sp modelId="{3DAE35C0-9717-40DE-A68C-2F206A3546C4}">
      <dsp:nvSpPr>
        <dsp:cNvPr id="0" name=""/>
        <dsp:cNvSpPr/>
      </dsp:nvSpPr>
      <dsp:spPr>
        <a:xfrm>
          <a:off x="3559185" y="996225"/>
          <a:ext cx="887109" cy="170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559185" y="996225"/>
        <a:ext cx="887109" cy="170113"/>
      </dsp:txXfrm>
    </dsp:sp>
    <dsp:sp modelId="{B025743C-DC4C-4205-8618-F0D224BB6F0C}">
      <dsp:nvSpPr>
        <dsp:cNvPr id="0" name=""/>
        <dsp:cNvSpPr/>
      </dsp:nvSpPr>
      <dsp:spPr>
        <a:xfrm>
          <a:off x="1378443" y="1404498"/>
          <a:ext cx="985677" cy="510340"/>
        </a:xfrm>
        <a:prstGeom prst="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7201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kern="1200" dirty="0">
              <a:latin typeface="Verdana" panose="020B0604030504040204" pitchFamily="34" charset="0"/>
              <a:ea typeface="Verdana" panose="020B0604030504040204" pitchFamily="34" charset="0"/>
            </a:rPr>
            <a:t> A</a:t>
          </a:r>
          <a:endParaRPr lang="en-GB" sz="11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378443" y="1404498"/>
        <a:ext cx="985677" cy="510340"/>
      </dsp:txXfrm>
    </dsp:sp>
    <dsp:sp modelId="{B6CA9DFB-4639-4521-83A3-49B4F37218AD}">
      <dsp:nvSpPr>
        <dsp:cNvPr id="0" name=""/>
        <dsp:cNvSpPr/>
      </dsp:nvSpPr>
      <dsp:spPr>
        <a:xfrm>
          <a:off x="1575579" y="1801429"/>
          <a:ext cx="887109" cy="170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575579" y="1801429"/>
        <a:ext cx="887109" cy="170113"/>
      </dsp:txXfrm>
    </dsp:sp>
    <dsp:sp modelId="{08B339E3-035F-46F5-87FD-AC90888EF6F0}">
      <dsp:nvSpPr>
        <dsp:cNvPr id="0" name=""/>
        <dsp:cNvSpPr/>
      </dsp:nvSpPr>
      <dsp:spPr>
        <a:xfrm>
          <a:off x="56039" y="2209701"/>
          <a:ext cx="985677" cy="510340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7201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latin typeface="Verdana" panose="020B0604030504040204" pitchFamily="34" charset="0"/>
              <a:ea typeface="Verdana" panose="020B0604030504040204" pitchFamily="34" charset="0"/>
            </a:rPr>
            <a:t>Joint venture A</a:t>
          </a:r>
          <a:endParaRPr lang="en-GB" sz="11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6039" y="2209701"/>
        <a:ext cx="985677" cy="510340"/>
      </dsp:txXfrm>
    </dsp:sp>
    <dsp:sp modelId="{54A167E5-B565-400F-A7B0-25A42622A916}">
      <dsp:nvSpPr>
        <dsp:cNvPr id="0" name=""/>
        <dsp:cNvSpPr/>
      </dsp:nvSpPr>
      <dsp:spPr>
        <a:xfrm>
          <a:off x="253175" y="2606632"/>
          <a:ext cx="887109" cy="170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53175" y="2606632"/>
        <a:ext cx="887109" cy="170113"/>
      </dsp:txXfrm>
    </dsp:sp>
    <dsp:sp modelId="{4596237F-0066-45D0-AA7B-2B73243B7581}">
      <dsp:nvSpPr>
        <dsp:cNvPr id="0" name=""/>
        <dsp:cNvSpPr/>
      </dsp:nvSpPr>
      <dsp:spPr>
        <a:xfrm>
          <a:off x="1378443" y="2209701"/>
          <a:ext cx="985677" cy="510340"/>
        </a:xfrm>
        <a:prstGeom prst="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7201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kern="1200" dirty="0">
              <a:latin typeface="Verdana" panose="020B0604030504040204" pitchFamily="34" charset="0"/>
              <a:ea typeface="Verdana" panose="020B0604030504040204" pitchFamily="34" charset="0"/>
            </a:rPr>
            <a:t> D</a:t>
          </a:r>
          <a:endParaRPr lang="en-GB" sz="11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378443" y="2209701"/>
        <a:ext cx="985677" cy="510340"/>
      </dsp:txXfrm>
    </dsp:sp>
    <dsp:sp modelId="{928331A9-3E3B-41D6-9A26-295A810FCBF6}">
      <dsp:nvSpPr>
        <dsp:cNvPr id="0" name=""/>
        <dsp:cNvSpPr/>
      </dsp:nvSpPr>
      <dsp:spPr>
        <a:xfrm>
          <a:off x="1575579" y="2606632"/>
          <a:ext cx="887109" cy="170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575579" y="2606632"/>
        <a:ext cx="887109" cy="170113"/>
      </dsp:txXfrm>
    </dsp:sp>
    <dsp:sp modelId="{01E2B6AE-14DE-4801-BF12-217FBC5C08C0}">
      <dsp:nvSpPr>
        <dsp:cNvPr id="0" name=""/>
        <dsp:cNvSpPr/>
      </dsp:nvSpPr>
      <dsp:spPr>
        <a:xfrm>
          <a:off x="1378443" y="3014904"/>
          <a:ext cx="985677" cy="510340"/>
        </a:xfrm>
        <a:prstGeom prst="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7201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kern="1200" dirty="0">
              <a:latin typeface="Verdana" panose="020B0604030504040204" pitchFamily="34" charset="0"/>
              <a:ea typeface="Verdana" panose="020B0604030504040204" pitchFamily="34" charset="0"/>
            </a:rPr>
            <a:t> E</a:t>
          </a:r>
          <a:endParaRPr lang="en-GB" sz="11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378443" y="3014904"/>
        <a:ext cx="985677" cy="510340"/>
      </dsp:txXfrm>
    </dsp:sp>
    <dsp:sp modelId="{8F0EBEA2-4547-40CA-B2D7-0C894DB68094}">
      <dsp:nvSpPr>
        <dsp:cNvPr id="0" name=""/>
        <dsp:cNvSpPr/>
      </dsp:nvSpPr>
      <dsp:spPr>
        <a:xfrm>
          <a:off x="1575579" y="3411835"/>
          <a:ext cx="887109" cy="170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575579" y="3411835"/>
        <a:ext cx="887109" cy="170113"/>
      </dsp:txXfrm>
    </dsp:sp>
    <dsp:sp modelId="{44A4E064-575D-4C90-A520-FE54F8CBB743}">
      <dsp:nvSpPr>
        <dsp:cNvPr id="0" name=""/>
        <dsp:cNvSpPr/>
      </dsp:nvSpPr>
      <dsp:spPr>
        <a:xfrm>
          <a:off x="2700847" y="2209701"/>
          <a:ext cx="985677" cy="510340"/>
        </a:xfrm>
        <a:prstGeom prst="rect">
          <a:avLst/>
        </a:prstGeom>
        <a:solidFill>
          <a:srgbClr val="EB660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7201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latin typeface="Verdana" panose="020B0604030504040204" pitchFamily="34" charset="0"/>
              <a:ea typeface="Verdana" panose="020B0604030504040204" pitchFamily="34" charset="0"/>
            </a:rPr>
            <a:t>At </a:t>
          </a:r>
          <a:r>
            <a:rPr lang="cs-CZ" sz="1100" kern="1200" dirty="0" err="1">
              <a:latin typeface="Verdana" panose="020B0604030504040204" pitchFamily="34" charset="0"/>
              <a:ea typeface="Verdana" panose="020B0604030504040204" pitchFamily="34" charset="0"/>
            </a:rPr>
            <a:t>equity</a:t>
          </a:r>
          <a:r>
            <a:rPr lang="cs-CZ" sz="1100" kern="1200" dirty="0">
              <a:latin typeface="Verdana" panose="020B0604030504040204" pitchFamily="34" charset="0"/>
              <a:ea typeface="Verdana" panose="020B0604030504040204" pitchFamily="34" charset="0"/>
            </a:rPr>
            <a:t> A</a:t>
          </a:r>
          <a:endParaRPr lang="en-GB" sz="11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700847" y="2209701"/>
        <a:ext cx="985677" cy="510340"/>
      </dsp:txXfrm>
    </dsp:sp>
    <dsp:sp modelId="{409E8D7E-3CD1-472A-BC8B-FDCADA5E5969}">
      <dsp:nvSpPr>
        <dsp:cNvPr id="0" name=""/>
        <dsp:cNvSpPr/>
      </dsp:nvSpPr>
      <dsp:spPr>
        <a:xfrm>
          <a:off x="2897983" y="2606632"/>
          <a:ext cx="887109" cy="170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897983" y="2606632"/>
        <a:ext cx="887109" cy="170113"/>
      </dsp:txXfrm>
    </dsp:sp>
    <dsp:sp modelId="{B9B8CCB1-9A26-44FA-847C-8B473C942035}">
      <dsp:nvSpPr>
        <dsp:cNvPr id="0" name=""/>
        <dsp:cNvSpPr/>
      </dsp:nvSpPr>
      <dsp:spPr>
        <a:xfrm>
          <a:off x="4684453" y="1404498"/>
          <a:ext cx="985677" cy="510340"/>
        </a:xfrm>
        <a:prstGeom prst="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7201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kern="1200" dirty="0">
              <a:latin typeface="Verdana" panose="020B0604030504040204" pitchFamily="34" charset="0"/>
              <a:ea typeface="Verdana" panose="020B0604030504040204" pitchFamily="34" charset="0"/>
            </a:rPr>
            <a:t> B</a:t>
          </a:r>
          <a:endParaRPr lang="en-GB" sz="11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684453" y="1404498"/>
        <a:ext cx="985677" cy="510340"/>
      </dsp:txXfrm>
    </dsp:sp>
    <dsp:sp modelId="{361079F2-DE37-4DF6-A81D-A332226EB210}">
      <dsp:nvSpPr>
        <dsp:cNvPr id="0" name=""/>
        <dsp:cNvSpPr/>
      </dsp:nvSpPr>
      <dsp:spPr>
        <a:xfrm>
          <a:off x="4881589" y="1801429"/>
          <a:ext cx="887109" cy="170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881589" y="1801429"/>
        <a:ext cx="887109" cy="170113"/>
      </dsp:txXfrm>
    </dsp:sp>
    <dsp:sp modelId="{321D5207-C6F5-4BA9-8163-1844DC90B01C}">
      <dsp:nvSpPr>
        <dsp:cNvPr id="0" name=""/>
        <dsp:cNvSpPr/>
      </dsp:nvSpPr>
      <dsp:spPr>
        <a:xfrm>
          <a:off x="4023251" y="2209701"/>
          <a:ext cx="985677" cy="510340"/>
        </a:xfrm>
        <a:prstGeom prst="rect">
          <a:avLst/>
        </a:prstGeom>
        <a:solidFill>
          <a:srgbClr val="00A5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7201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 err="1">
              <a:latin typeface="Verdana" panose="020B0604030504040204" pitchFamily="34" charset="0"/>
              <a:ea typeface="Verdana" panose="020B0604030504040204" pitchFamily="34" charset="0"/>
            </a:rPr>
            <a:t>Subsidiary</a:t>
          </a:r>
          <a:r>
            <a:rPr lang="cs-CZ" sz="1100" kern="1200" dirty="0">
              <a:latin typeface="Verdana" panose="020B0604030504040204" pitchFamily="34" charset="0"/>
              <a:ea typeface="Verdana" panose="020B0604030504040204" pitchFamily="34" charset="0"/>
            </a:rPr>
            <a:t> C</a:t>
          </a:r>
          <a:endParaRPr lang="en-GB" sz="11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023251" y="2209701"/>
        <a:ext cx="985677" cy="510340"/>
      </dsp:txXfrm>
    </dsp:sp>
    <dsp:sp modelId="{D1F430E9-0F90-44C3-9860-2E7993C90F16}">
      <dsp:nvSpPr>
        <dsp:cNvPr id="0" name=""/>
        <dsp:cNvSpPr/>
      </dsp:nvSpPr>
      <dsp:spPr>
        <a:xfrm>
          <a:off x="4220387" y="2606632"/>
          <a:ext cx="887109" cy="170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220387" y="2606632"/>
        <a:ext cx="887109" cy="1701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3D735-293A-4060-8A48-D0110908A94E}">
      <dsp:nvSpPr>
        <dsp:cNvPr id="0" name=""/>
        <dsp:cNvSpPr/>
      </dsp:nvSpPr>
      <dsp:spPr>
        <a:xfrm>
          <a:off x="1323442" y="894314"/>
          <a:ext cx="2227941" cy="2227941"/>
        </a:xfrm>
        <a:prstGeom prst="ellipse">
          <a:avLst/>
        </a:prstGeom>
        <a:solidFill>
          <a:srgbClr val="B61C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 err="1">
              <a:solidFill>
                <a:schemeClr val="bg1"/>
              </a:solidFill>
            </a:rPr>
            <a:t>Information</a:t>
          </a:r>
          <a:r>
            <a:rPr lang="cs-CZ" sz="2400" b="1" kern="1200" dirty="0">
              <a:solidFill>
                <a:schemeClr val="bg1"/>
              </a:solidFill>
            </a:rPr>
            <a:t> </a:t>
          </a:r>
          <a:r>
            <a:rPr lang="cs-CZ" sz="2400" b="1" kern="1200" dirty="0" err="1">
              <a:solidFill>
                <a:schemeClr val="bg1"/>
              </a:solidFill>
            </a:rPr>
            <a:t>system</a:t>
          </a:r>
          <a:endParaRPr lang="en-GB" sz="2400" b="1" kern="1200" dirty="0">
            <a:solidFill>
              <a:schemeClr val="bg1"/>
            </a:solidFill>
          </a:endParaRPr>
        </a:p>
      </dsp:txBody>
      <dsp:txXfrm>
        <a:off x="1649716" y="1220588"/>
        <a:ext cx="1575393" cy="1575393"/>
      </dsp:txXfrm>
    </dsp:sp>
    <dsp:sp modelId="{1230DCED-E94F-434E-999F-D1E767931047}">
      <dsp:nvSpPr>
        <dsp:cNvPr id="0" name=""/>
        <dsp:cNvSpPr/>
      </dsp:nvSpPr>
      <dsp:spPr>
        <a:xfrm>
          <a:off x="1621602" y="-181396"/>
          <a:ext cx="1631621" cy="1477559"/>
        </a:xfrm>
        <a:prstGeom prst="ellipse">
          <a:avLst/>
        </a:prstGeom>
        <a:solidFill>
          <a:srgbClr val="00A5EB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 err="1"/>
            <a:t>Financial</a:t>
          </a:r>
          <a:r>
            <a:rPr lang="cs-CZ" sz="1400" b="1" kern="1200" dirty="0"/>
            <a:t> &amp; non-</a:t>
          </a:r>
          <a:r>
            <a:rPr lang="cs-CZ" sz="1400" b="1" kern="1200" dirty="0" err="1"/>
            <a:t>financial</a:t>
          </a:r>
          <a:r>
            <a:rPr lang="cs-CZ" sz="1400" b="1" kern="1200" dirty="0"/>
            <a:t> reporting</a:t>
          </a:r>
          <a:endParaRPr lang="en-GB" sz="1400" b="1" kern="1200" dirty="0"/>
        </a:p>
      </dsp:txBody>
      <dsp:txXfrm>
        <a:off x="1860547" y="34988"/>
        <a:ext cx="1153731" cy="1044791"/>
      </dsp:txXfrm>
    </dsp:sp>
    <dsp:sp modelId="{D6A65324-5380-4454-A63C-8586DF64B743}">
      <dsp:nvSpPr>
        <dsp:cNvPr id="0" name=""/>
        <dsp:cNvSpPr/>
      </dsp:nvSpPr>
      <dsp:spPr>
        <a:xfrm>
          <a:off x="3243205" y="1209319"/>
          <a:ext cx="1631621" cy="1477559"/>
        </a:xfrm>
        <a:prstGeom prst="ellipse">
          <a:avLst/>
        </a:prstGeom>
        <a:solidFill>
          <a:srgbClr val="00A5EB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 Tax </a:t>
          </a:r>
          <a:r>
            <a:rPr lang="cs-CZ" sz="1400" b="1" kern="1200" dirty="0" err="1"/>
            <a:t>accounting</a:t>
          </a:r>
          <a:endParaRPr lang="en-GB" sz="1400" b="1" kern="1200" dirty="0"/>
        </a:p>
      </dsp:txBody>
      <dsp:txXfrm>
        <a:off x="3482150" y="1425703"/>
        <a:ext cx="1153731" cy="1044791"/>
      </dsp:txXfrm>
    </dsp:sp>
    <dsp:sp modelId="{0E588CA7-143D-49F0-84B9-10BC6CCD5125}">
      <dsp:nvSpPr>
        <dsp:cNvPr id="0" name=""/>
        <dsp:cNvSpPr/>
      </dsp:nvSpPr>
      <dsp:spPr>
        <a:xfrm>
          <a:off x="1621602" y="2720407"/>
          <a:ext cx="1631621" cy="1477559"/>
        </a:xfrm>
        <a:prstGeom prst="ellipse">
          <a:avLst/>
        </a:prstGeom>
        <a:solidFill>
          <a:srgbClr val="00A5EB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Ad hoc </a:t>
          </a:r>
          <a:r>
            <a:rPr lang="cs-CZ" sz="1400" b="1" kern="1200" dirty="0" err="1"/>
            <a:t>reports</a:t>
          </a:r>
          <a:endParaRPr lang="en-GB" sz="1400" b="1" kern="1200" dirty="0"/>
        </a:p>
      </dsp:txBody>
      <dsp:txXfrm>
        <a:off x="1860547" y="2936791"/>
        <a:ext cx="1153731" cy="1044791"/>
      </dsp:txXfrm>
    </dsp:sp>
    <dsp:sp modelId="{206E63AE-E60E-4B91-AB12-F4BC64F3AAEC}">
      <dsp:nvSpPr>
        <dsp:cNvPr id="0" name=""/>
        <dsp:cNvSpPr/>
      </dsp:nvSpPr>
      <dsp:spPr>
        <a:xfrm>
          <a:off x="0" y="1275310"/>
          <a:ext cx="1631621" cy="1477559"/>
        </a:xfrm>
        <a:prstGeom prst="ellipse">
          <a:avLst/>
        </a:prstGeom>
        <a:solidFill>
          <a:srgbClr val="00A5EB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Management </a:t>
          </a:r>
          <a:r>
            <a:rPr lang="cs-CZ" sz="1400" b="1" kern="1200" dirty="0" err="1"/>
            <a:t>accounting</a:t>
          </a:r>
          <a:endParaRPr lang="en-GB" sz="1400" b="1" kern="1200" dirty="0"/>
        </a:p>
      </dsp:txBody>
      <dsp:txXfrm>
        <a:off x="238945" y="1491694"/>
        <a:ext cx="1153731" cy="1044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A0FE01B-DBF4-4923-9DB6-F1FC022D7C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347C31-A259-4B90-9B89-E68C9BC07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06DCE-0EF7-45D3-80F9-709CD1B8418C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7A2305-0027-4A1C-AD67-A1767AAD8B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85526D-9FCA-4178-A65E-5DDC9588BA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D8476-C057-42FE-8020-F995D82AAA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46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60DB7-67B8-4C9B-B1B0-F0BFFC6048E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22405-0F85-4E92-9F5C-E2FE2DB9A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67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636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22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704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835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571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654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682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940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19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812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469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458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960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247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325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852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623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183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704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518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8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01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91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54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646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683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10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22405-0F85-4E92-9F5C-E2FE2DB9A6F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3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0BA3F175-6B74-46FC-A690-6F7A9E7826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975953"/>
            <a:ext cx="10515601" cy="1782150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endParaRPr lang="cs-CZ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FBB8144F-22A8-42E6-93DC-373FCBE983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872403"/>
            <a:ext cx="10515600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Subtitle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endParaRPr lang="cs-CZ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BF02F195-D888-4581-96B8-A29D817DBA7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5668966"/>
            <a:ext cx="1052195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B1006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Name and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author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4967EA19-58C2-424C-9B81-C82D34D2316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5997220"/>
            <a:ext cx="1052195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A4A4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Name </a:t>
            </a:r>
            <a:r>
              <a:rPr lang="cs-CZ" dirty="0" err="1"/>
              <a:t>of</a:t>
            </a:r>
            <a:r>
              <a:rPr lang="cs-CZ" dirty="0"/>
              <a:t> department</a:t>
            </a:r>
          </a:p>
        </p:txBody>
      </p:sp>
    </p:spTree>
    <p:extLst>
      <p:ext uri="{BB962C8B-B14F-4D97-AF65-F5344CB8AC3E}">
        <p14:creationId xmlns:p14="http://schemas.microsoft.com/office/powerpoint/2010/main" val="10541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5CB4D-7416-4123-83CE-C769D1CEF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998F7-E90D-471F-891C-0FD12349B8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5368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F5FE98-251D-4D3C-B8B7-DADD6DEB868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the template style.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90EA42-058E-4D22-B615-D930D64C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8A484A-2BA3-41B7-86CF-5D3F9304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1B4CD1-4B53-455D-AE40-D95A24E4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97884-28AE-4700-9C13-68750D37E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73077C-429C-4C0E-8F05-9FFAC62D143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Picture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844AFA-992F-4BE4-ABDB-10F592A441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the template style.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442129-45B5-4C81-B28A-AA85D4F4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712F59-4F02-4916-92FC-440DB3FE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93627A-E54A-4DF9-9A32-88F06F6E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2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AD280-0FEB-422D-9545-DF11A2C6C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9053D2-A965-461D-AF02-87E3E6FA862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2D64A8-F4F7-422C-942F-F0172F55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56C39E-CEDD-43DE-BEDB-8FFB054C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5DB8F4-69A1-4474-B69F-8F78FC12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5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890254B-80D5-4BEE-B4A1-5837DB5E91B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1021079"/>
            <a:ext cx="2628900" cy="5155884"/>
          </a:xfrm>
        </p:spPr>
        <p:txBody>
          <a:bodyPr vert="eaVert"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AB0B4A-3C8A-4535-BD22-ACF057EEFC4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021079"/>
            <a:ext cx="7734300" cy="5155883"/>
          </a:xfrm>
        </p:spPr>
        <p:txBody>
          <a:bodyPr vert="eaVert"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DA35CD-E8E4-4C4C-AF96-D5C4BAB8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789759-0184-4DA8-BF39-B34069CD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1126D9-9E62-4220-80F6-A6508032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6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0BA3F175-6B74-46FC-A690-6F7A9E7826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975953"/>
            <a:ext cx="10515601" cy="1782150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endParaRPr lang="cs-CZ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FBB8144F-22A8-42E6-93DC-373FCBE983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872403"/>
            <a:ext cx="10515600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Subtitle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endParaRPr lang="cs-CZ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BF02F195-D888-4581-96B8-A29D817DBA7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5621341"/>
            <a:ext cx="1052195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Name and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author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4967EA19-58C2-424C-9B81-C82D34D2316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5997220"/>
            <a:ext cx="1052195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name.surname@vse.cz</a:t>
            </a:r>
          </a:p>
        </p:txBody>
      </p:sp>
    </p:spTree>
    <p:extLst>
      <p:ext uri="{BB962C8B-B14F-4D97-AF65-F5344CB8AC3E}">
        <p14:creationId xmlns:p14="http://schemas.microsoft.com/office/powerpoint/2010/main" val="57753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EBE9D-4844-416F-A47B-E71F5CB39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00015"/>
            <a:ext cx="12192000" cy="689952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6471AA-641D-48E4-895F-2C70DDA447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924050"/>
            <a:ext cx="12192000" cy="4432300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51239B-9FE1-4DB1-BD79-B7D38D33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3E641A-DC32-4DD9-8307-46D9DFF5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2F49C3-090D-4190-9CE2-36066030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9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AB441-3D76-4218-81BE-D7E4F3F92A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84F63F-E322-46AC-A5C6-E1540E1BD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the template style.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39DC5B-E1B0-4FCB-9D9A-C6471A28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462326-6725-45D6-8FAC-124BEDCD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2F161-156E-4802-8F1B-078DF89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1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A8AAD-C4A1-48ED-8D79-3AB4069FE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2D865-A902-4D7C-A0B5-B2C4BB1953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the template style.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C5CC91-7444-4FBB-B6F3-3E6FBD5B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05772A-E403-4DD1-B232-954A3547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9E5D0-757E-45AA-8FEA-238040FB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2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01FF8-98E7-49CB-8B33-E139EF39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F8276E-A998-4BB7-B53A-49EC37A4100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4"/>
            <a:ext cx="5181600" cy="4530725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672645-DFF8-41C8-8BAC-5F24D188FE2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530724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3C31C8-960E-4A18-BC09-35D75D58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33D9D5-2EC6-4E2A-AA85-6FCF97D6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F1E174-D347-4AB1-95DE-ECA0F485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1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112A9-1FE6-4496-81B4-0842D25D8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12825"/>
            <a:ext cx="10515600" cy="1325563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BFB9E-5D3E-46B3-ABDB-B7E57DAC61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502C15-7789-4EE7-A643-5A633ABA3C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F85072-0475-4304-BE03-A72EA7AC393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1610A2-3C29-4B70-AF60-C2A3EBCE309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2C164E5-0EFB-46F1-BB95-CBBAC80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4FD1153-99E6-4ECA-BF33-0E377D33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6282298-48D6-4F29-8798-A54B0577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2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66D0A4D5-BA9C-4FF3-8DED-5DC2BE4CD09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4053716"/>
              </p:ext>
            </p:extLst>
          </p:nvPr>
        </p:nvGraphicFramePr>
        <p:xfrm>
          <a:off x="838200" y="1990725"/>
          <a:ext cx="10372724" cy="4147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95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9841DB2C-4E87-4F77-9936-DB53842AF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5594087"/>
              </p:ext>
            </p:extLst>
          </p:nvPr>
        </p:nvGraphicFramePr>
        <p:xfrm>
          <a:off x="838201" y="2152650"/>
          <a:ext cx="10372722" cy="360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914">
                  <a:extLst>
                    <a:ext uri="{9D8B030D-6E8A-4147-A177-3AD203B41FA5}">
                      <a16:colId xmlns:a16="http://schemas.microsoft.com/office/drawing/2014/main" val="1219353005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04635521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1360489622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242154581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4556206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004064892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1769508777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3799914238"/>
                    </a:ext>
                  </a:extLst>
                </a:gridCol>
                <a:gridCol w="1173410">
                  <a:extLst>
                    <a:ext uri="{9D8B030D-6E8A-4147-A177-3AD203B41FA5}">
                      <a16:colId xmlns:a16="http://schemas.microsoft.com/office/drawing/2014/main" val="1835371581"/>
                    </a:ext>
                  </a:extLst>
                </a:gridCol>
              </a:tblGrid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Column</a:t>
                      </a:r>
                      <a:endParaRPr lang="cs-CZ" dirty="0"/>
                    </a:p>
                  </a:txBody>
                  <a:tcPr anchor="ctr">
                    <a:solidFill>
                      <a:srgbClr val="B100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50454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12970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3975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37182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019941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95225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94286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 err="1"/>
                        <a:t>Row</a:t>
                      </a:r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D6C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52544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00016"/>
            <a:ext cx="10372725" cy="689952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</p:spTree>
    <p:extLst>
      <p:ext uri="{BB962C8B-B14F-4D97-AF65-F5344CB8AC3E}">
        <p14:creationId xmlns:p14="http://schemas.microsoft.com/office/powerpoint/2010/main" val="32241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A3F3A80-FEE6-4FFD-B932-44AD9C6EA9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50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4A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10062"/>
        </a:buClr>
        <a:buFont typeface="Arial" panose="020B0604020202020204" pitchFamily="34" charset="0"/>
        <a:buChar char="•"/>
        <a:defRPr sz="2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10062"/>
        </a:buClr>
        <a:buFont typeface="Arial" panose="020B0604020202020204" pitchFamily="34" charset="0"/>
        <a:buChar char="•"/>
        <a:defRPr sz="24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10062"/>
        </a:buClr>
        <a:buFont typeface="Arial" panose="020B0604020202020204" pitchFamily="34" charset="0"/>
        <a:buChar char="•"/>
        <a:defRPr sz="20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10062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10062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0827B369-5C4F-458F-9B5E-3B2E23D50A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58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6C2D6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6C2D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6C2D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6C2D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6C2D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56DAA84-29FE-419E-B0FC-30B6B82CCD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5A51F13B-6B63-468B-86C5-24BF19FE5B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14199" y="360250"/>
            <a:ext cx="201673" cy="201673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EB9DA92F-8316-43D7-9D6B-6841A13DC00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29146" y="360250"/>
            <a:ext cx="201673" cy="20167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403B65-A3E4-4EA5-A348-D73A327280A2}"/>
              </a:ext>
            </a:extLst>
          </p:cNvPr>
          <p:cNvSpPr txBox="1"/>
          <p:nvPr userDrawn="1"/>
        </p:nvSpPr>
        <p:spPr>
          <a:xfrm>
            <a:off x="10523310" y="299367"/>
            <a:ext cx="131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B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ffu.vse</a:t>
            </a:r>
            <a:endParaRPr lang="cs-CZ" sz="1600" dirty="0">
              <a:solidFill>
                <a:srgbClr val="B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DCD643-C700-45E8-8816-DD3D4AEF500E}"/>
              </a:ext>
            </a:extLst>
          </p:cNvPr>
          <p:cNvSpPr txBox="1"/>
          <p:nvPr userDrawn="1"/>
        </p:nvSpPr>
        <p:spPr>
          <a:xfrm>
            <a:off x="8599751" y="299367"/>
            <a:ext cx="207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solidFill>
                  <a:srgbClr val="B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ffu.vse.cz/english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A972C7-80EA-4001-A2C8-48457C78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7573"/>
            <a:ext cx="12192000" cy="689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style.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A64F96-20EB-4338-812A-2CF45FA87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24050"/>
            <a:ext cx="12192000" cy="443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the text styles in the template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Second level</a:t>
            </a:r>
          </a:p>
          <a:p>
            <a:pPr lvl="2"/>
            <a:r>
              <a:rPr lang="cs-CZ" dirty="0" err="1"/>
              <a:t>Third</a:t>
            </a:r>
            <a:r>
              <a:rPr lang="cs-CZ" dirty="0"/>
              <a:t> level</a:t>
            </a:r>
          </a:p>
          <a:p>
            <a:pPr lvl="3"/>
            <a:r>
              <a:rPr lang="cs-CZ" dirty="0" err="1"/>
              <a:t>Fourth</a:t>
            </a:r>
            <a:r>
              <a:rPr lang="cs-CZ" dirty="0"/>
              <a:t> level</a:t>
            </a:r>
          </a:p>
          <a:p>
            <a:pPr lvl="4"/>
            <a:r>
              <a:rPr lang="cs-CZ" dirty="0" err="1"/>
              <a:t>Fifth</a:t>
            </a:r>
            <a:r>
              <a:rPr lang="cs-CZ" dirty="0"/>
              <a:t> level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49455D-C2AF-42AF-A377-1FD957033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329ADC-2255-4EF3-B5C0-B90829E78CD9}" type="datetimeFigureOut">
              <a:rPr lang="cs-CZ" smtClean="0"/>
              <a:pPr/>
              <a:t>22.03.2023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38892D-BE40-4B7B-98A7-1B108AC51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06528-E83B-4FF2-81FD-6E1ED0DE8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371" y="6356350"/>
            <a:ext cx="264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CA258-668E-4A85-A197-2757C3BEE154}" type="slidenum">
              <a:rPr lang="cs-CZ" smtClean="0"/>
              <a:pPr/>
              <a:t>‹#›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D10A3706-260F-4282-8A81-582AB3112380}"/>
              </a:ext>
            </a:extLst>
          </p:cNvPr>
          <p:cNvSpPr txBox="1">
            <a:spLocks/>
          </p:cNvSpPr>
          <p:nvPr userDrawn="1"/>
        </p:nvSpPr>
        <p:spPr>
          <a:xfrm>
            <a:off x="11872452" y="6386024"/>
            <a:ext cx="387350" cy="452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5BC4F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fld id="{166024C8-F27F-4469-B950-3CAEC9128C7E}" type="slidenum">
              <a:rPr lang="cs-CZ" sz="1200" smtClean="0">
                <a:solidFill>
                  <a:schemeClr val="bg1"/>
                </a:solidFill>
              </a:rPr>
              <a:pPr algn="ctr"/>
              <a:t>‹#›</a:t>
            </a:fld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0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100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B1006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B1006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B1006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B1006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B1006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r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clouds.com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fua.vse.cz/english/prochazka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icpedia.org/handwriting/a/annual-report.html" TargetMode="External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hyperlink" Target="https://www.flickr.com/photos/182229932@N07/48170320646" TargetMode="External"/><Relationship Id="rId3" Type="http://schemas.openxmlformats.org/officeDocument/2006/relationships/image" Target="../media/image11.jpg"/><Relationship Id="rId21" Type="http://schemas.openxmlformats.org/officeDocument/2006/relationships/image" Target="../media/image26.jpg"/><Relationship Id="rId7" Type="http://schemas.openxmlformats.org/officeDocument/2006/relationships/image" Target="../media/image13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tileex.xyz/podc-fonctions-management-entreprise/" TargetMode="External"/><Relationship Id="rId11" Type="http://schemas.openxmlformats.org/officeDocument/2006/relationships/image" Target="../media/image16.png"/><Relationship Id="rId24" Type="http://schemas.openxmlformats.org/officeDocument/2006/relationships/hyperlink" Target="https://blog.roboforex.com/blog/2020/01/14/building-algorithmic-trading-systems-2-main-approaches-testing-tools/" TargetMode="External"/><Relationship Id="rId5" Type="http://schemas.openxmlformats.org/officeDocument/2006/relationships/image" Target="../media/image12.jp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hyperlink" Target="https://pxhere.com/en/photo/1586313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hyperlink" Target="https://nuevacaravana.blogspot.com/2012/12/investigamos-lo-que-es-un-monoculo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6EB583E-5F17-4A3F-9985-99E2A0B3E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975953"/>
            <a:ext cx="11353801" cy="104622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rgbClr val="B61C6D"/>
                </a:solidFill>
              </a:rPr>
              <a:t>(</a:t>
            </a:r>
            <a:r>
              <a:rPr lang="cs-CZ" sz="4400" dirty="0" err="1">
                <a:solidFill>
                  <a:srgbClr val="B61C6D"/>
                </a:solidFill>
              </a:rPr>
              <a:t>Demand</a:t>
            </a:r>
            <a:r>
              <a:rPr lang="cs-CZ" sz="4400" dirty="0">
                <a:solidFill>
                  <a:srgbClr val="B61C6D"/>
                </a:solidFill>
              </a:rPr>
              <a:t> </a:t>
            </a:r>
            <a:r>
              <a:rPr lang="cs-CZ" sz="4400" dirty="0" err="1">
                <a:solidFill>
                  <a:srgbClr val="B61C6D"/>
                </a:solidFill>
              </a:rPr>
              <a:t>for</a:t>
            </a:r>
            <a:r>
              <a:rPr lang="cs-CZ" sz="4400" dirty="0">
                <a:solidFill>
                  <a:srgbClr val="B61C6D"/>
                </a:solidFill>
              </a:rPr>
              <a:t>) </a:t>
            </a:r>
            <a:r>
              <a:rPr lang="cs-CZ" sz="4400" dirty="0" err="1">
                <a:solidFill>
                  <a:srgbClr val="B61C6D"/>
                </a:solidFill>
              </a:rPr>
              <a:t>financial</a:t>
            </a:r>
            <a:r>
              <a:rPr lang="cs-CZ" sz="4400" dirty="0">
                <a:solidFill>
                  <a:srgbClr val="B61C6D"/>
                </a:solidFill>
              </a:rPr>
              <a:t> reporting and </a:t>
            </a:r>
            <a:r>
              <a:rPr lang="cs-CZ" sz="4400" dirty="0" err="1">
                <a:solidFill>
                  <a:srgbClr val="B61C6D"/>
                </a:solidFill>
              </a:rPr>
              <a:t>the</a:t>
            </a:r>
            <a:r>
              <a:rPr lang="cs-CZ" sz="4400" dirty="0">
                <a:solidFill>
                  <a:srgbClr val="B61C6D"/>
                </a:solidFill>
              </a:rPr>
              <a:t> role </a:t>
            </a:r>
            <a:r>
              <a:rPr lang="cs-CZ" sz="4400" dirty="0" err="1">
                <a:solidFill>
                  <a:srgbClr val="B61C6D"/>
                </a:solidFill>
              </a:rPr>
              <a:t>of</a:t>
            </a:r>
            <a:r>
              <a:rPr lang="cs-CZ" sz="4400" dirty="0">
                <a:solidFill>
                  <a:srgbClr val="B61C6D"/>
                </a:solidFill>
              </a:rPr>
              <a:t> IFRS</a:t>
            </a:r>
            <a:endParaRPr lang="cs-CZ" dirty="0">
              <a:solidFill>
                <a:srgbClr val="B10062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126061E-1BE8-4DB8-A587-DAD53B0F1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125088"/>
            <a:ext cx="10515600" cy="813654"/>
          </a:xfrm>
        </p:spPr>
        <p:txBody>
          <a:bodyPr/>
          <a:lstStyle/>
          <a:p>
            <a:r>
              <a:rPr lang="cs-CZ" dirty="0" err="1"/>
              <a:t>Poznan</a:t>
            </a:r>
            <a:r>
              <a:rPr lang="cs-CZ" dirty="0"/>
              <a:t> University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Economics</a:t>
            </a:r>
            <a:r>
              <a:rPr lang="cs-CZ" dirty="0"/>
              <a:t> and Business, </a:t>
            </a:r>
            <a:r>
              <a:rPr lang="cs-CZ" dirty="0" err="1"/>
              <a:t>Monday</a:t>
            </a:r>
            <a:r>
              <a:rPr lang="cs-CZ" dirty="0"/>
              <a:t> 27 </a:t>
            </a:r>
            <a:r>
              <a:rPr lang="cs-CZ" dirty="0" err="1"/>
              <a:t>March</a:t>
            </a:r>
            <a:r>
              <a:rPr lang="cs-CZ" dirty="0"/>
              <a:t> 2023</a:t>
            </a:r>
            <a:endParaRPr lang="en-GB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2BF5E37-AE19-4ED1-AE69-5ABDA75ED3E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David Procházka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C8B296D-8E42-48AA-A85F-DABFEE084882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Financial</a:t>
            </a:r>
            <a:r>
              <a:rPr lang="cs-CZ" dirty="0"/>
              <a:t> </a:t>
            </a:r>
            <a:r>
              <a:rPr lang="cs-CZ" dirty="0" err="1"/>
              <a:t>Accounting</a:t>
            </a:r>
            <a:r>
              <a:rPr lang="cs-CZ" dirty="0"/>
              <a:t> and Auditing</a:t>
            </a:r>
          </a:p>
        </p:txBody>
      </p:sp>
    </p:spTree>
    <p:extLst>
      <p:ext uri="{BB962C8B-B14F-4D97-AF65-F5344CB8AC3E}">
        <p14:creationId xmlns:p14="http://schemas.microsoft.com/office/powerpoint/2010/main" val="14706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Investment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goals</a:t>
            </a:r>
            <a:endParaRPr lang="cs-CZ" dirty="0">
              <a:solidFill>
                <a:srgbClr val="B61C6D"/>
              </a:solidFill>
            </a:endParaRP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E4441F91-5E31-48A4-92BB-6B7F83F8B4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980759"/>
              </p:ext>
            </p:extLst>
          </p:nvPr>
        </p:nvGraphicFramePr>
        <p:xfrm>
          <a:off x="0" y="1175657"/>
          <a:ext cx="12192000" cy="5210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ublinový popisek: zahnutá čára se zvýrazněním 6">
            <a:extLst>
              <a:ext uri="{FF2B5EF4-FFF2-40B4-BE49-F238E27FC236}">
                <a16:creationId xmlns:a16="http://schemas.microsoft.com/office/drawing/2014/main" id="{D9ADA711-C17F-16BC-0CB5-56DEF4693B01}"/>
              </a:ext>
            </a:extLst>
          </p:cNvPr>
          <p:cNvSpPr/>
          <p:nvPr/>
        </p:nvSpPr>
        <p:spPr>
          <a:xfrm>
            <a:off x="9078686" y="926707"/>
            <a:ext cx="2561771" cy="1115499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6068"/>
              <a:gd name="adj6" fmla="val -84344"/>
            </a:avLst>
          </a:prstGeom>
          <a:solidFill>
            <a:srgbClr val="4A4A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beat </a:t>
            </a:r>
            <a:r>
              <a:rPr lang="cs-CZ" dirty="0" err="1"/>
              <a:t>the</a:t>
            </a:r>
            <a:r>
              <a:rPr lang="cs-CZ" dirty="0"/>
              <a:t> market or just to play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safely</a:t>
            </a:r>
            <a:r>
              <a:rPr lang="cs-CZ" dirty="0"/>
              <a:t>?</a:t>
            </a:r>
          </a:p>
        </p:txBody>
      </p:sp>
      <p:sp>
        <p:nvSpPr>
          <p:cNvPr id="8" name="Bublinový popisek: zahnutá čára se zvýrazněním 7">
            <a:extLst>
              <a:ext uri="{FF2B5EF4-FFF2-40B4-BE49-F238E27FC236}">
                <a16:creationId xmlns:a16="http://schemas.microsoft.com/office/drawing/2014/main" id="{621E1A73-0310-6B81-7C4B-9055746E26CD}"/>
              </a:ext>
            </a:extLst>
          </p:cNvPr>
          <p:cNvSpPr/>
          <p:nvPr/>
        </p:nvSpPr>
        <p:spPr>
          <a:xfrm>
            <a:off x="9078686" y="2203373"/>
            <a:ext cx="2561771" cy="1115499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2819"/>
              <a:gd name="adj6" fmla="val -84627"/>
            </a:avLst>
          </a:prstGeom>
          <a:solidFill>
            <a:srgbClr val="4A4A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If</a:t>
            </a:r>
            <a:r>
              <a:rPr lang="cs-CZ" dirty="0"/>
              <a:t> to beat </a:t>
            </a:r>
            <a:r>
              <a:rPr lang="cs-CZ" dirty="0" err="1"/>
              <a:t>the</a:t>
            </a:r>
            <a:r>
              <a:rPr lang="cs-CZ" dirty="0"/>
              <a:t> market, </a:t>
            </a:r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identify</a:t>
            </a:r>
            <a:r>
              <a:rPr lang="cs-CZ" dirty="0"/>
              <a:t> </a:t>
            </a:r>
            <a:r>
              <a:rPr lang="cs-CZ" dirty="0" err="1"/>
              <a:t>appropriate</a:t>
            </a:r>
            <a:r>
              <a:rPr lang="cs-CZ" dirty="0"/>
              <a:t> </a:t>
            </a:r>
            <a:r>
              <a:rPr lang="cs-CZ" dirty="0" err="1"/>
              <a:t>instruments</a:t>
            </a:r>
            <a:r>
              <a:rPr lang="cs-CZ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42749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en-GB">
                <a:solidFill>
                  <a:srgbClr val="B61C6D"/>
                </a:solidFill>
              </a:rPr>
              <a:t>Strategies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033092"/>
            <a:ext cx="12192000" cy="4323258"/>
          </a:xfrm>
        </p:spPr>
        <p:txBody>
          <a:bodyPr>
            <a:normAutofit/>
          </a:bodyPr>
          <a:lstStyle/>
          <a:p>
            <a:r>
              <a:rPr lang="en-GB" sz="2400" dirty="0"/>
              <a:t>Passive strategy:</a:t>
            </a:r>
          </a:p>
          <a:p>
            <a:pPr lvl="1"/>
            <a:r>
              <a:rPr lang="en-GB" dirty="0"/>
              <a:t>I admit that I cannot beat the market </a:t>
            </a:r>
            <a:r>
              <a:rPr lang="en-GB" dirty="0">
                <a:sym typeface="Wingdings" panose="05000000000000000000" pitchFamily="2" charset="2"/>
              </a:rPr>
              <a:t> monkey investment theory </a:t>
            </a:r>
            <a:endParaRPr lang="en-GB" dirty="0"/>
          </a:p>
          <a:p>
            <a:pPr lvl="1"/>
            <a:r>
              <a:rPr lang="en-GB" dirty="0"/>
              <a:t>effective portfolio selection makes the sense (investing in the market index to remove unsystematic risk </a:t>
            </a:r>
            <a:r>
              <a:rPr lang="en-GB" dirty="0">
                <a:sym typeface="Wingdings" panose="05000000000000000000" pitchFamily="2" charset="2"/>
              </a:rPr>
              <a:t> not having all eggs in one plate)</a:t>
            </a:r>
            <a:r>
              <a:rPr lang="en-GB" dirty="0"/>
              <a:t> </a:t>
            </a:r>
          </a:p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Active strategy:</a:t>
            </a:r>
          </a:p>
          <a:p>
            <a:pPr lvl="1"/>
            <a:r>
              <a:rPr lang="cs-CZ" dirty="0"/>
              <a:t>...</a:t>
            </a:r>
            <a:endParaRPr lang="en-GB" dirty="0"/>
          </a:p>
          <a:p>
            <a:endParaRPr lang="en-GB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8561BC-30DA-AFE9-066F-E76358DD73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21" y="598197"/>
            <a:ext cx="2123232" cy="21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34906"/>
            <a:ext cx="12192000" cy="782406"/>
          </a:xfrm>
        </p:spPr>
        <p:txBody>
          <a:bodyPr>
            <a:noAutofit/>
          </a:bodyPr>
          <a:lstStyle/>
          <a:p>
            <a:r>
              <a:rPr lang="cs-CZ" b="1" dirty="0" err="1"/>
              <a:t>Markowitz</a:t>
            </a:r>
            <a:r>
              <a:rPr lang="cs-CZ" b="1" dirty="0"/>
              <a:t> </a:t>
            </a:r>
            <a:r>
              <a:rPr lang="cs-CZ" b="1" dirty="0" err="1"/>
              <a:t>effective</a:t>
            </a:r>
            <a:r>
              <a:rPr lang="cs-CZ" b="1" dirty="0"/>
              <a:t> portfolio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F742EBD-9F48-122F-9DC6-9F92AB127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1" y="2024956"/>
            <a:ext cx="5785733" cy="3898138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2FB4E88-660F-C3E4-C90D-010463600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14" y="2029519"/>
            <a:ext cx="6001657" cy="38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en-GB">
                <a:solidFill>
                  <a:srgbClr val="B61C6D"/>
                </a:solidFill>
              </a:rPr>
              <a:t>Strategies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Passive strategy: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</a:t>
            </a:r>
            <a:r>
              <a:rPr lang="en-GB" dirty="0"/>
              <a:t> </a:t>
            </a:r>
          </a:p>
          <a:p>
            <a:r>
              <a:rPr lang="en-GB" sz="2400" dirty="0"/>
              <a:t>Active strategy:</a:t>
            </a:r>
          </a:p>
          <a:p>
            <a:pPr lvl="1"/>
            <a:r>
              <a:rPr lang="en-GB" dirty="0"/>
              <a:t>I believe that I can beat the market </a:t>
            </a:r>
          </a:p>
          <a:p>
            <a:pPr lvl="1"/>
            <a:r>
              <a:rPr lang="en-GB" dirty="0"/>
              <a:t>focus on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stock</a:t>
            </a:r>
            <a:r>
              <a:rPr lang="cs-CZ" dirty="0"/>
              <a:t> </a:t>
            </a:r>
            <a:r>
              <a:rPr lang="cs-CZ" dirty="0" err="1"/>
              <a:t>picking</a:t>
            </a:r>
            <a:r>
              <a:rPr lang="cs-CZ" dirty="0"/>
              <a:t> (</a:t>
            </a:r>
            <a:r>
              <a:rPr lang="cs-CZ" dirty="0" err="1"/>
              <a:t>i.e</a:t>
            </a:r>
            <a:r>
              <a:rPr lang="cs-CZ" dirty="0"/>
              <a:t>. </a:t>
            </a:r>
            <a:r>
              <a:rPr lang="cs-CZ" dirty="0" err="1"/>
              <a:t>searching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appropriate</a:t>
            </a:r>
            <a:r>
              <a:rPr lang="en-GB" dirty="0"/>
              <a:t> individual investments</a:t>
            </a:r>
            <a:r>
              <a:rPr lang="cs-CZ" dirty="0"/>
              <a:t>)</a:t>
            </a:r>
            <a:r>
              <a:rPr lang="en-GB" dirty="0"/>
              <a:t> &amp; relatively frequent trading &amp; higher fees</a:t>
            </a:r>
          </a:p>
          <a:p>
            <a:pPr lvl="1"/>
            <a:r>
              <a:rPr lang="cs-CZ" dirty="0"/>
              <a:t>a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candidate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instrument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en-GB" dirty="0"/>
              <a:t> whose market price deviates from its intrinsic value (theoretical value incorporating all value drivers)</a:t>
            </a:r>
          </a:p>
          <a:p>
            <a:endParaRPr lang="en-GB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B1E85A-433E-AF19-1059-E59428ED5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9" y="926707"/>
            <a:ext cx="2059966" cy="20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7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How</a:t>
            </a:r>
            <a:r>
              <a:rPr lang="cs-CZ" dirty="0">
                <a:solidFill>
                  <a:srgbClr val="B61C6D"/>
                </a:solidFill>
              </a:rPr>
              <a:t> to </a:t>
            </a:r>
            <a:r>
              <a:rPr lang="cs-CZ" dirty="0" err="1">
                <a:solidFill>
                  <a:srgbClr val="B61C6D"/>
                </a:solidFill>
              </a:rPr>
              <a:t>identify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an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appropriate</a:t>
            </a:r>
            <a:r>
              <a:rPr lang="cs-CZ" dirty="0">
                <a:solidFill>
                  <a:srgbClr val="B61C6D"/>
                </a:solidFill>
              </a:rPr>
              <a:t> instrument </a:t>
            </a:r>
            <a:endParaRPr lang="en-GB" dirty="0">
              <a:solidFill>
                <a:srgbClr val="B61C6D"/>
              </a:solidFill>
            </a:endParaRP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CD7ED00B-8D8D-AB62-9B9C-3B222B489D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019472"/>
              </p:ext>
            </p:extLst>
          </p:nvPr>
        </p:nvGraphicFramePr>
        <p:xfrm>
          <a:off x="0" y="1924050"/>
          <a:ext cx="12192000" cy="443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8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How</a:t>
            </a:r>
            <a:r>
              <a:rPr lang="cs-CZ" dirty="0">
                <a:solidFill>
                  <a:srgbClr val="B61C6D"/>
                </a:solidFill>
              </a:rPr>
              <a:t> to </a:t>
            </a:r>
            <a:r>
              <a:rPr lang="cs-CZ" dirty="0" err="1">
                <a:solidFill>
                  <a:srgbClr val="B61C6D"/>
                </a:solidFill>
              </a:rPr>
              <a:t>determine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the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intrinsic</a:t>
            </a:r>
            <a:r>
              <a:rPr lang="cs-CZ" dirty="0">
                <a:solidFill>
                  <a:srgbClr val="B61C6D"/>
                </a:solidFill>
              </a:rPr>
              <a:t> value</a:t>
            </a:r>
            <a:endParaRPr lang="en-GB" dirty="0">
              <a:solidFill>
                <a:srgbClr val="B61C6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Fundamental analysis of: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(global/national) economy</a:t>
            </a:r>
            <a:endParaRPr lang="en-GB" dirty="0"/>
          </a:p>
          <a:p>
            <a:pPr lvl="1"/>
            <a:r>
              <a:rPr lang="en-GB" dirty="0"/>
              <a:t>industry</a:t>
            </a:r>
          </a:p>
          <a:p>
            <a:pPr lvl="1"/>
            <a:r>
              <a:rPr lang="en-GB" dirty="0"/>
              <a:t>financial statements </a:t>
            </a:r>
          </a:p>
          <a:p>
            <a:r>
              <a:rPr lang="en-GB" sz="2400" dirty="0"/>
              <a:t>Analysis of the financial statements:</a:t>
            </a:r>
          </a:p>
          <a:p>
            <a:pPr lvl="1"/>
            <a:r>
              <a:rPr lang="en-GB" dirty="0"/>
              <a:t>analysis of the past to predict the future </a:t>
            </a:r>
          </a:p>
          <a:p>
            <a:pPr lvl="1"/>
            <a:r>
              <a:rPr lang="en-GB" dirty="0"/>
              <a:t>focus on the key value drivers (revenue, margins, leverage, assets turnover etc.)</a:t>
            </a:r>
          </a:p>
          <a:p>
            <a:pPr lvl="1"/>
            <a:r>
              <a:rPr lang="en-GB" dirty="0"/>
              <a:t>it is desirable to have a benchmark (own vs reference to peer companies) </a:t>
            </a:r>
            <a:r>
              <a:rPr lang="en-GB" dirty="0">
                <a:sym typeface="Wingdings" panose="05000000000000000000" pitchFamily="2" charset="2"/>
              </a:rPr>
              <a:t> benchmark should be comparable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356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GB" sz="1867" dirty="0"/>
          </a:p>
          <a:p>
            <a:pPr lvl="1"/>
            <a:endParaRPr lang="en-GB" sz="1867" dirty="0"/>
          </a:p>
          <a:p>
            <a:endParaRPr lang="en-GB" sz="1867" dirty="0"/>
          </a:p>
          <a:p>
            <a:endParaRPr lang="en-GB" sz="1867" dirty="0"/>
          </a:p>
          <a:p>
            <a:endParaRPr lang="en-GB" sz="1867" dirty="0"/>
          </a:p>
          <a:p>
            <a:endParaRPr lang="en-GB" sz="1867" dirty="0"/>
          </a:p>
          <a:p>
            <a:r>
              <a:rPr lang="en-GB" sz="1867" dirty="0"/>
              <a:t>Assessing financial health of a company is the same as statistical testing of a hypothesis</a:t>
            </a:r>
          </a:p>
          <a:p>
            <a:r>
              <a:rPr lang="en-GB" sz="1867" dirty="0"/>
              <a:t>Probability of Type I error interconnected with the probability of Type II error: the only way how to reduce the probability of both errors simultaneously is to increase „the sample“ </a:t>
            </a:r>
            <a:r>
              <a:rPr lang="en-GB" sz="1867" dirty="0">
                <a:sym typeface="Wingdings" panose="05000000000000000000" pitchFamily="2" charset="2"/>
              </a:rPr>
              <a:t> </a:t>
            </a:r>
            <a:r>
              <a:rPr lang="en-GB" sz="1867" dirty="0"/>
              <a:t>i.e. to collect more information </a:t>
            </a:r>
            <a:r>
              <a:rPr lang="en-GB" sz="1867" dirty="0">
                <a:sym typeface="Wingdings" panose="05000000000000000000" pitchFamily="2" charset="2"/>
              </a:rPr>
              <a:t> time and costs</a:t>
            </a:r>
          </a:p>
          <a:p>
            <a:r>
              <a:rPr lang="en-GB" sz="1867" dirty="0"/>
              <a:t>Financial position in financial statements is a function of fundamental performance &amp; accounting policies &amp; motivation to manipulate  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ACE32433-AB06-4AAE-811A-AF5EDC6C3E22}"/>
              </a:ext>
            </a:extLst>
          </p:cNvPr>
          <p:cNvGraphicFramePr>
            <a:graphicFrameLocks noGrp="1"/>
          </p:cNvGraphicFramePr>
          <p:nvPr/>
        </p:nvGraphicFramePr>
        <p:xfrm>
          <a:off x="1067031" y="1726212"/>
          <a:ext cx="9902892" cy="2561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0187">
                  <a:extLst>
                    <a:ext uri="{9D8B030D-6E8A-4147-A177-3AD203B41FA5}">
                      <a16:colId xmlns:a16="http://schemas.microsoft.com/office/drawing/2014/main" val="2828559860"/>
                    </a:ext>
                  </a:extLst>
                </a:gridCol>
                <a:gridCol w="2620187">
                  <a:extLst>
                    <a:ext uri="{9D8B030D-6E8A-4147-A177-3AD203B41FA5}">
                      <a16:colId xmlns:a16="http://schemas.microsoft.com/office/drawing/2014/main" val="2325015616"/>
                    </a:ext>
                  </a:extLst>
                </a:gridCol>
                <a:gridCol w="2331259">
                  <a:extLst>
                    <a:ext uri="{9D8B030D-6E8A-4147-A177-3AD203B41FA5}">
                      <a16:colId xmlns:a16="http://schemas.microsoft.com/office/drawing/2014/main" val="3142305548"/>
                    </a:ext>
                  </a:extLst>
                </a:gridCol>
                <a:gridCol w="2331259">
                  <a:extLst>
                    <a:ext uri="{9D8B030D-6E8A-4147-A177-3AD203B41FA5}">
                      <a16:colId xmlns:a16="http://schemas.microsoft.com/office/drawing/2014/main" val="3239600869"/>
                    </a:ext>
                  </a:extLst>
                </a:gridCol>
              </a:tblGrid>
              <a:tr h="731268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100" b="1" noProof="0" dirty="0">
                          <a:effectLst/>
                          <a:latin typeface="+mn-lt"/>
                        </a:rPr>
                        <a:t>Analysis of financial position</a:t>
                      </a:r>
                      <a:endParaRPr lang="en-GB" sz="21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>
                    <a:solidFill>
                      <a:srgbClr val="B61C6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100" b="1" noProof="0" dirty="0">
                          <a:effectLst/>
                          <a:latin typeface="+mn-lt"/>
                        </a:rPr>
                        <a:t>Financial position: </a:t>
                      </a:r>
                      <a:r>
                        <a:rPr lang="cs-CZ" sz="2100" b="1" noProof="0" dirty="0" err="1">
                          <a:effectLst/>
                          <a:latin typeface="+mn-lt"/>
                        </a:rPr>
                        <a:t>assessment</a:t>
                      </a:r>
                      <a:r>
                        <a:rPr lang="cs-CZ" sz="2100" b="1" noProof="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2100" b="1" noProof="0" dirty="0">
                          <a:effectLst/>
                          <a:latin typeface="+mn-lt"/>
                        </a:rPr>
                        <a:t>based on financial statements</a:t>
                      </a:r>
                      <a:endParaRPr lang="en-GB" sz="21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>
                    <a:solidFill>
                      <a:srgbClr val="B61C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919399"/>
                  </a:ext>
                </a:extLst>
              </a:tr>
              <a:tr h="610023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100" b="1" noProof="0">
                          <a:effectLst/>
                          <a:latin typeface="+mn-lt"/>
                        </a:rPr>
                        <a:t>Good</a:t>
                      </a:r>
                      <a:endParaRPr lang="en-GB" sz="2100" b="1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100" b="1" noProof="0">
                          <a:effectLst/>
                          <a:latin typeface="+mn-lt"/>
                        </a:rPr>
                        <a:t>Bad</a:t>
                      </a:r>
                      <a:endParaRPr lang="en-GB" sz="2100" b="1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/>
                </a:tc>
                <a:extLst>
                  <a:ext uri="{0D108BD9-81ED-4DB2-BD59-A6C34878D82A}">
                    <a16:rowId xmlns:a16="http://schemas.microsoft.com/office/drawing/2014/main" val="4059599413"/>
                  </a:ext>
                </a:extLst>
              </a:tr>
              <a:tr h="6100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noProof="0" dirty="0">
                          <a:effectLst/>
                          <a:latin typeface="+mn-lt"/>
                        </a:rPr>
                        <a:t>Financial position: real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noProof="0" dirty="0">
                          <a:effectLst/>
                          <a:latin typeface="+mn-lt"/>
                        </a:rPr>
                        <a:t> </a:t>
                      </a:r>
                      <a:endParaRPr lang="en-GB" sz="21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>
                    <a:solidFill>
                      <a:srgbClr val="B61C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100" b="1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Good</a:t>
                      </a:r>
                    </a:p>
                  </a:txBody>
                  <a:tcPr marL="83525" marR="835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noProof="0">
                          <a:effectLst/>
                          <a:latin typeface="+mn-lt"/>
                        </a:rPr>
                        <a:t>OK</a:t>
                      </a:r>
                      <a:endParaRPr lang="en-GB" sz="2100" b="1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noProof="0">
                          <a:effectLst/>
                          <a:latin typeface="+mn-lt"/>
                        </a:rPr>
                        <a:t>Type I error</a:t>
                      </a:r>
                      <a:endParaRPr lang="en-GB" sz="2100" b="1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/>
                </a:tc>
                <a:extLst>
                  <a:ext uri="{0D108BD9-81ED-4DB2-BD59-A6C34878D82A}">
                    <a16:rowId xmlns:a16="http://schemas.microsoft.com/office/drawing/2014/main" val="523029666"/>
                  </a:ext>
                </a:extLst>
              </a:tr>
              <a:tr h="61002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100" b="1" noProof="0">
                          <a:effectLst/>
                          <a:latin typeface="+mn-lt"/>
                        </a:rPr>
                        <a:t>Bad</a:t>
                      </a:r>
                      <a:endParaRPr lang="en-GB" sz="2100" b="1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noProof="0">
                          <a:effectLst/>
                          <a:latin typeface="+mn-lt"/>
                        </a:rPr>
                        <a:t>Type II error</a:t>
                      </a:r>
                      <a:endParaRPr lang="en-GB" sz="2100" b="1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noProof="0" dirty="0">
                          <a:effectLst/>
                          <a:latin typeface="+mn-lt"/>
                        </a:rPr>
                        <a:t>OK</a:t>
                      </a:r>
                      <a:endParaRPr lang="en-GB" sz="21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3525" marR="83525" marT="0" marB="0" anchor="ctr"/>
                </a:tc>
                <a:extLst>
                  <a:ext uri="{0D108BD9-81ED-4DB2-BD59-A6C34878D82A}">
                    <a16:rowId xmlns:a16="http://schemas.microsoft.com/office/drawing/2014/main" val="975011344"/>
                  </a:ext>
                </a:extLst>
              </a:tr>
            </a:tbl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3A307383-0705-4BF8-BD4A-120B6E92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3768"/>
            <a:ext cx="12205001" cy="802444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Fundamental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analysis</a:t>
            </a:r>
            <a:endParaRPr lang="en-GB" dirty="0">
              <a:solidFill>
                <a:srgbClr val="B61C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0C7149-4D33-4563-BCFB-FE6334453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899878"/>
            <a:ext cx="11263746" cy="1817595"/>
          </a:xfrm>
        </p:spPr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role </a:t>
            </a:r>
            <a:r>
              <a:rPr lang="cs-CZ" dirty="0" err="1"/>
              <a:t>of</a:t>
            </a:r>
            <a:r>
              <a:rPr lang="cs-CZ" dirty="0"/>
              <a:t> IFRS </a:t>
            </a:r>
            <a:r>
              <a:rPr lang="cs-CZ" dirty="0" err="1"/>
              <a:t>adoption</a:t>
            </a:r>
            <a:r>
              <a:rPr lang="cs-CZ" dirty="0"/>
              <a:t> (</a:t>
            </a:r>
            <a:r>
              <a:rPr lang="cs-CZ" dirty="0" err="1"/>
              <a:t>theory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96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201853" cy="1143000"/>
          </a:xfrm>
        </p:spPr>
        <p:txBody>
          <a:bodyPr>
            <a:noAutofit/>
          </a:bodyPr>
          <a:lstStyle/>
          <a:p>
            <a:pPr algn="l"/>
            <a:r>
              <a:rPr lang="cs-CZ" sz="4267" dirty="0" err="1">
                <a:solidFill>
                  <a:srgbClr val="B61C6D"/>
                </a:solidFill>
              </a:rPr>
              <a:t>Financial</a:t>
            </a:r>
            <a:r>
              <a:rPr lang="cs-CZ" sz="4267" dirty="0">
                <a:solidFill>
                  <a:srgbClr val="B61C6D"/>
                </a:solidFill>
              </a:rPr>
              <a:t> reporting in </a:t>
            </a:r>
            <a:r>
              <a:rPr lang="cs-CZ" sz="4267" dirty="0" err="1">
                <a:solidFill>
                  <a:srgbClr val="B61C6D"/>
                </a:solidFill>
              </a:rPr>
              <a:t>general</a:t>
            </a:r>
            <a:endParaRPr lang="cs-CZ" sz="4267" dirty="0">
              <a:solidFill>
                <a:srgbClr val="B61C6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733" dirty="0"/>
              <a:t>Legal background:</a:t>
            </a:r>
          </a:p>
          <a:p>
            <a:pPr lvl="1"/>
            <a:r>
              <a:rPr lang="en-US" sz="1733" dirty="0"/>
              <a:t>each country has power over its accounting regulation, but</a:t>
            </a:r>
          </a:p>
          <a:p>
            <a:pPr lvl="1"/>
            <a:r>
              <a:rPr lang="en-US" sz="1733" dirty="0"/>
              <a:t>many countries have decided to share a common regulation (e.g., the </a:t>
            </a:r>
            <a:r>
              <a:rPr lang="cs-CZ" sz="1733" dirty="0"/>
              <a:t>EU</a:t>
            </a:r>
            <a:r>
              <a:rPr lang="en-US" sz="1733" dirty="0"/>
              <a:t>)</a:t>
            </a:r>
          </a:p>
          <a:p>
            <a:pPr lvl="1"/>
            <a:r>
              <a:rPr lang="en-US" sz="1733" dirty="0"/>
              <a:t>differences in financial reporting requirements on public vs private firms &amp; the size of a company can be another factor of differences in requirements </a:t>
            </a:r>
            <a:r>
              <a:rPr lang="cs-CZ" sz="1733" dirty="0"/>
              <a:t>(</a:t>
            </a:r>
            <a:r>
              <a:rPr lang="cs-CZ" sz="1733" dirty="0" err="1"/>
              <a:t>usually</a:t>
            </a:r>
            <a:r>
              <a:rPr lang="cs-CZ" sz="1733" dirty="0"/>
              <a:t> </a:t>
            </a:r>
            <a:r>
              <a:rPr lang="cs-CZ" sz="1733" dirty="0" err="1"/>
              <a:t>only</a:t>
            </a:r>
            <a:r>
              <a:rPr lang="cs-CZ" sz="1733" dirty="0"/>
              <a:t> </a:t>
            </a:r>
            <a:r>
              <a:rPr lang="cs-CZ" sz="1733" dirty="0" err="1"/>
              <a:t>regarding</a:t>
            </a:r>
            <a:r>
              <a:rPr lang="cs-CZ" sz="1733" dirty="0"/>
              <a:t> </a:t>
            </a:r>
            <a:r>
              <a:rPr lang="cs-CZ" sz="1733" dirty="0" err="1"/>
              <a:t>the</a:t>
            </a:r>
            <a:r>
              <a:rPr lang="en-US" sz="1733" dirty="0"/>
              <a:t> private firms</a:t>
            </a:r>
            <a:r>
              <a:rPr lang="cs-CZ" sz="1733" dirty="0"/>
              <a:t>)</a:t>
            </a:r>
            <a:r>
              <a:rPr lang="en-US" sz="1733" dirty="0"/>
              <a:t> </a:t>
            </a:r>
          </a:p>
          <a:p>
            <a:r>
              <a:rPr lang="en-US" sz="1733" dirty="0"/>
              <a:t>Economic background:</a:t>
            </a:r>
          </a:p>
          <a:p>
            <a:pPr lvl="1"/>
            <a:r>
              <a:rPr lang="en-US" sz="1733" dirty="0"/>
              <a:t>worldwide integration of markets (including capital markets) </a:t>
            </a:r>
            <a:r>
              <a:rPr lang="en-US" sz="1733" dirty="0">
                <a:sym typeface="Wingdings" panose="05000000000000000000" pitchFamily="2" charset="2"/>
              </a:rPr>
              <a:t> </a:t>
            </a:r>
            <a:r>
              <a:rPr lang="en-US" sz="1733" dirty="0" err="1"/>
              <a:t>globalisation</a:t>
            </a:r>
            <a:r>
              <a:rPr lang="en-US" sz="1733" dirty="0"/>
              <a:t> is the main force pushing forward the accounting </a:t>
            </a:r>
            <a:r>
              <a:rPr lang="en-US" sz="1733" dirty="0" err="1"/>
              <a:t>harmonisation</a:t>
            </a:r>
            <a:endParaRPr lang="en-US" sz="1733" dirty="0"/>
          </a:p>
          <a:p>
            <a:pPr lvl="1"/>
            <a:r>
              <a:rPr lang="en-US" sz="1733" dirty="0"/>
              <a:t>the main objective of accounting </a:t>
            </a:r>
            <a:r>
              <a:rPr lang="en-US" sz="1733" dirty="0" err="1"/>
              <a:t>harmonisation</a:t>
            </a:r>
            <a:r>
              <a:rPr lang="en-US" sz="1733" dirty="0"/>
              <a:t>: international comparability of financial statements</a:t>
            </a:r>
          </a:p>
          <a:p>
            <a:pPr lvl="1"/>
            <a:r>
              <a:rPr lang="en-US" sz="1733" dirty="0"/>
              <a:t>better comparability </a:t>
            </a:r>
            <a:r>
              <a:rPr lang="en-US" sz="1733" dirty="0">
                <a:sym typeface="Wingdings" panose="05000000000000000000" pitchFamily="2" charset="2"/>
              </a:rPr>
              <a:t> lower information processing costs  higher cross-border investments</a:t>
            </a:r>
          </a:p>
          <a:p>
            <a:pPr lvl="1"/>
            <a:r>
              <a:rPr lang="en-US" sz="1733" dirty="0">
                <a:sym typeface="Wingdings" panose="05000000000000000000" pitchFamily="2" charset="2"/>
              </a:rPr>
              <a:t>intensive adoption of the International Financial Reporting Standards (IFRS) around the world (currently more than 140 jurisdictions)</a:t>
            </a:r>
          </a:p>
          <a:p>
            <a:pPr marL="457200" lvl="1" indent="0" algn="ctr">
              <a:buNone/>
            </a:pPr>
            <a:r>
              <a:rPr lang="en-US" sz="2800" dirty="0">
                <a:solidFill>
                  <a:srgbClr val="B61C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https://www.ifrs.org/</a:t>
            </a:r>
            <a:r>
              <a:rPr lang="en-US" sz="2800" dirty="0"/>
              <a:t> </a:t>
            </a:r>
          </a:p>
          <a:p>
            <a:endParaRPr lang="en-US" sz="1733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6D487FC8-34A5-0A89-F56B-A568DABB3F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10" y="671793"/>
            <a:ext cx="3478294" cy="21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201853" cy="1143000"/>
          </a:xfrm>
        </p:spPr>
        <p:txBody>
          <a:bodyPr>
            <a:noAutofit/>
          </a:bodyPr>
          <a:lstStyle/>
          <a:p>
            <a:pPr algn="l"/>
            <a:r>
              <a:rPr lang="cs-CZ" sz="4267" dirty="0" err="1">
                <a:solidFill>
                  <a:srgbClr val="B61C6D"/>
                </a:solidFill>
              </a:rPr>
              <a:t>Economic</a:t>
            </a:r>
            <a:r>
              <a:rPr lang="cs-CZ" sz="4267" dirty="0">
                <a:solidFill>
                  <a:srgbClr val="B61C6D"/>
                </a:solidFill>
              </a:rPr>
              <a:t> </a:t>
            </a:r>
            <a:r>
              <a:rPr lang="cs-CZ" sz="4267" dirty="0" err="1">
                <a:solidFill>
                  <a:srgbClr val="B61C6D"/>
                </a:solidFill>
              </a:rPr>
              <a:t>logic</a:t>
            </a:r>
            <a:r>
              <a:rPr lang="cs-CZ" sz="4267" dirty="0">
                <a:solidFill>
                  <a:srgbClr val="B61C6D"/>
                </a:solidFill>
              </a:rPr>
              <a:t> </a:t>
            </a:r>
            <a:r>
              <a:rPr lang="cs-CZ" sz="4267" dirty="0" err="1">
                <a:solidFill>
                  <a:srgbClr val="B61C6D"/>
                </a:solidFill>
              </a:rPr>
              <a:t>behind</a:t>
            </a:r>
            <a:r>
              <a:rPr lang="cs-CZ" sz="4267" dirty="0">
                <a:solidFill>
                  <a:srgbClr val="B61C6D"/>
                </a:solidFill>
              </a:rPr>
              <a:t> IFRS </a:t>
            </a:r>
            <a:r>
              <a:rPr lang="cs-CZ" sz="4267" dirty="0" err="1">
                <a:solidFill>
                  <a:srgbClr val="B61C6D"/>
                </a:solidFill>
              </a:rPr>
              <a:t>adoption</a:t>
            </a:r>
            <a:endParaRPr lang="cs-CZ" sz="4267" dirty="0">
              <a:solidFill>
                <a:srgbClr val="B61C6D"/>
              </a:solidFill>
            </a:endParaRP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38252CD8-3F72-46DA-8046-3969A5D773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0345146"/>
              </p:ext>
            </p:extLst>
          </p:nvPr>
        </p:nvGraphicFramePr>
        <p:xfrm>
          <a:off x="0" y="1924050"/>
          <a:ext cx="12192000" cy="443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00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B61C6D"/>
                </a:solidFill>
              </a:rPr>
              <a:t>Agenda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200" dirty="0" err="1"/>
              <a:t>The</a:t>
            </a:r>
            <a:r>
              <a:rPr lang="cs-CZ" sz="2200" dirty="0"/>
              <a:t> role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capital</a:t>
            </a:r>
            <a:r>
              <a:rPr lang="cs-CZ" sz="2200" dirty="0"/>
              <a:t> </a:t>
            </a:r>
            <a:r>
              <a:rPr lang="cs-CZ" sz="2200" dirty="0" err="1"/>
              <a:t>markets</a:t>
            </a:r>
            <a:endParaRPr lang="cs-CZ" sz="2200" dirty="0"/>
          </a:p>
          <a:p>
            <a:r>
              <a:rPr lang="cs-CZ" sz="2200" dirty="0" err="1"/>
              <a:t>Investment</a:t>
            </a:r>
            <a:r>
              <a:rPr lang="cs-CZ" sz="2200" dirty="0"/>
              <a:t> </a:t>
            </a:r>
            <a:r>
              <a:rPr lang="cs-CZ" sz="2200" dirty="0" err="1"/>
              <a:t>strategies</a:t>
            </a:r>
            <a:endParaRPr lang="cs-CZ" sz="2200" dirty="0"/>
          </a:p>
          <a:p>
            <a:r>
              <a:rPr lang="cs-CZ" sz="2200" dirty="0" err="1"/>
              <a:t>The</a:t>
            </a:r>
            <a:r>
              <a:rPr lang="cs-CZ" sz="2200" dirty="0"/>
              <a:t> role </a:t>
            </a:r>
            <a:r>
              <a:rPr lang="cs-CZ" sz="2200" dirty="0" err="1"/>
              <a:t>of</a:t>
            </a:r>
            <a:r>
              <a:rPr lang="cs-CZ" sz="2200" dirty="0"/>
              <a:t> IFRS </a:t>
            </a:r>
            <a:r>
              <a:rPr lang="cs-CZ" sz="2200" dirty="0" err="1"/>
              <a:t>adoption</a:t>
            </a:r>
            <a:endParaRPr lang="cs-CZ" sz="2200" dirty="0"/>
          </a:p>
          <a:p>
            <a:r>
              <a:rPr lang="cs-CZ" sz="2200" dirty="0" err="1"/>
              <a:t>Practical</a:t>
            </a:r>
            <a:r>
              <a:rPr lang="cs-CZ" sz="2200" dirty="0"/>
              <a:t> </a:t>
            </a:r>
            <a:r>
              <a:rPr lang="cs-CZ" sz="2200" dirty="0" err="1"/>
              <a:t>issues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multinational</a:t>
            </a:r>
            <a:r>
              <a:rPr lang="cs-CZ" sz="2200" dirty="0"/>
              <a:t> </a:t>
            </a:r>
            <a:r>
              <a:rPr lang="cs-CZ" sz="2200" dirty="0" err="1"/>
              <a:t>entities</a:t>
            </a:r>
            <a:r>
              <a:rPr lang="cs-CZ" sz="2200" dirty="0"/>
              <a:t> (</a:t>
            </a:r>
            <a:r>
              <a:rPr lang="cs-CZ" sz="2200" dirty="0" err="1"/>
              <a:t>MNEs</a:t>
            </a:r>
            <a:r>
              <a:rPr lang="cs-CZ" sz="2200" dirty="0"/>
              <a:t>)</a:t>
            </a:r>
            <a:endParaRPr lang="en-GB" sz="2200" dirty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1688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201853" cy="1143000"/>
          </a:xfrm>
        </p:spPr>
        <p:txBody>
          <a:bodyPr>
            <a:noAutofit/>
          </a:bodyPr>
          <a:lstStyle/>
          <a:p>
            <a:pPr algn="l"/>
            <a:r>
              <a:rPr lang="cs-CZ" sz="4267" dirty="0" err="1">
                <a:solidFill>
                  <a:srgbClr val="B61C6D"/>
                </a:solidFill>
              </a:rPr>
              <a:t>Economic</a:t>
            </a:r>
            <a:r>
              <a:rPr lang="cs-CZ" sz="4267" dirty="0">
                <a:solidFill>
                  <a:srgbClr val="B61C6D"/>
                </a:solidFill>
              </a:rPr>
              <a:t> </a:t>
            </a:r>
            <a:r>
              <a:rPr lang="cs-CZ" sz="4267" dirty="0" err="1">
                <a:solidFill>
                  <a:srgbClr val="B61C6D"/>
                </a:solidFill>
              </a:rPr>
              <a:t>effects</a:t>
            </a:r>
            <a:r>
              <a:rPr lang="cs-CZ" sz="4267" dirty="0">
                <a:solidFill>
                  <a:srgbClr val="B61C6D"/>
                </a:solidFill>
              </a:rPr>
              <a:t> </a:t>
            </a:r>
            <a:r>
              <a:rPr lang="cs-CZ" sz="4267" dirty="0" err="1">
                <a:solidFill>
                  <a:srgbClr val="B61C6D"/>
                </a:solidFill>
              </a:rPr>
              <a:t>of</a:t>
            </a:r>
            <a:r>
              <a:rPr lang="cs-CZ" sz="4267" dirty="0">
                <a:solidFill>
                  <a:srgbClr val="B61C6D"/>
                </a:solidFill>
              </a:rPr>
              <a:t> IFRS </a:t>
            </a:r>
            <a:r>
              <a:rPr lang="cs-CZ" sz="4267" dirty="0" err="1">
                <a:solidFill>
                  <a:srgbClr val="B61C6D"/>
                </a:solidFill>
              </a:rPr>
              <a:t>adoption</a:t>
            </a:r>
            <a:r>
              <a:rPr lang="cs-CZ" sz="4267" dirty="0">
                <a:solidFill>
                  <a:srgbClr val="B61C6D"/>
                </a:solidFill>
              </a:rPr>
              <a:t> in detail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DA440AC-68C5-4135-AB9A-0CDC8A460E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484731"/>
              </p:ext>
            </p:extLst>
          </p:nvPr>
        </p:nvGraphicFramePr>
        <p:xfrm>
          <a:off x="902857" y="1751728"/>
          <a:ext cx="10404921" cy="502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1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0C7149-4D33-4563-BCFB-FE6334453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899878"/>
            <a:ext cx="11263746" cy="1817595"/>
          </a:xfrm>
        </p:spPr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role </a:t>
            </a:r>
            <a:r>
              <a:rPr lang="cs-CZ" dirty="0" err="1"/>
              <a:t>of</a:t>
            </a:r>
            <a:r>
              <a:rPr lang="cs-CZ" dirty="0"/>
              <a:t> IFRS </a:t>
            </a:r>
            <a:r>
              <a:rPr lang="cs-CZ" dirty="0" err="1"/>
              <a:t>adoption</a:t>
            </a:r>
            <a:r>
              <a:rPr lang="cs-CZ" dirty="0"/>
              <a:t> (reality)</a:t>
            </a:r>
          </a:p>
        </p:txBody>
      </p:sp>
    </p:spTree>
    <p:extLst>
      <p:ext uri="{BB962C8B-B14F-4D97-AF65-F5344CB8AC3E}">
        <p14:creationId xmlns:p14="http://schemas.microsoft.com/office/powerpoint/2010/main" val="16954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8841"/>
            <a:ext cx="12192000" cy="782406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rgbClr val="B61C6D"/>
                </a:solidFill>
              </a:rPr>
              <a:t>Value relevance of earnings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Theory: high-quality financial statements transmit information useful for investors </a:t>
            </a:r>
            <a:r>
              <a:rPr lang="en-GB" sz="2000" dirty="0">
                <a:sym typeface="Wingdings" panose="05000000000000000000" pitchFamily="2" charset="2"/>
              </a:rPr>
              <a:t> information</a:t>
            </a:r>
            <a:r>
              <a:rPr lang="en-GB" sz="2000" dirty="0"/>
              <a:t> incorporated into the share price</a:t>
            </a:r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dirty="0">
                <a:sym typeface="Wingdings" panose="05000000000000000000" pitchFamily="2" charset="2"/>
              </a:rPr>
              <a:t>Reality: the association is usually low</a:t>
            </a:r>
            <a:r>
              <a:rPr lang="cs-CZ" sz="2000" dirty="0" err="1">
                <a:sym typeface="Wingdings" panose="05000000000000000000" pitchFamily="2" charset="2"/>
              </a:rPr>
              <a:t>er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than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one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would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expect</a:t>
            </a:r>
            <a:r>
              <a:rPr lang="en-GB" sz="2000" dirty="0">
                <a:sym typeface="Wingdings" panose="05000000000000000000" pitchFamily="2" charset="2"/>
              </a:rPr>
              <a:t> because:</a:t>
            </a:r>
          </a:p>
          <a:p>
            <a:pPr lvl="1"/>
            <a:r>
              <a:rPr lang="en-GB" sz="2000" dirty="0"/>
              <a:t>financial statements are published relatively late after the end of the period </a:t>
            </a:r>
          </a:p>
          <a:p>
            <a:pPr lvl="1"/>
            <a:r>
              <a:rPr lang="en-GB" sz="2000" dirty="0"/>
              <a:t>accounting is not an exclusive source of financial information</a:t>
            </a:r>
          </a:p>
          <a:p>
            <a:pPr lvl="1"/>
            <a:r>
              <a:rPr lang="en-GB" sz="2000" dirty="0"/>
              <a:t>investors reward voluntary disclosure beyond mandatory requirements &amp; voluntary disclosure shall be reliable (credible) </a:t>
            </a:r>
            <a:r>
              <a:rPr lang="en-GB" sz="2000" dirty="0">
                <a:sym typeface="Wingdings" panose="05000000000000000000" pitchFamily="2" charset="2"/>
              </a:rPr>
              <a:t> role of company‘s reporting incentives</a:t>
            </a:r>
            <a:endParaRPr lang="en-GB" sz="2000" dirty="0"/>
          </a:p>
          <a:p>
            <a:r>
              <a:rPr lang="en-GB" sz="2000" dirty="0"/>
              <a:t>Only unexpected information can significantly influence the share price </a:t>
            </a:r>
            <a:r>
              <a:rPr lang="en-GB" sz="2000" dirty="0">
                <a:sym typeface="Wingdings" panose="05000000000000000000" pitchFamily="2" charset="2"/>
              </a:rPr>
              <a:t> the temptation to manage earnings</a:t>
            </a:r>
          </a:p>
          <a:p>
            <a:r>
              <a:rPr lang="en-GB" sz="2000" dirty="0">
                <a:sym typeface="Wingdings" panose="05000000000000000000" pitchFamily="2" charset="2"/>
              </a:rPr>
              <a:t>The reaction depends on:</a:t>
            </a:r>
          </a:p>
          <a:p>
            <a:pPr lvl="1"/>
            <a:r>
              <a:rPr lang="en-GB" sz="2000" dirty="0"/>
              <a:t>relation between reported and expected earnings (based on consensus analysts‘ earnings forecasts)</a:t>
            </a:r>
          </a:p>
          <a:p>
            <a:pPr lvl="1"/>
            <a:r>
              <a:rPr lang="en-GB" sz="2000" dirty="0"/>
              <a:t>market efficiency (weak, semi-strong, strong</a:t>
            </a:r>
            <a:r>
              <a:rPr lang="cs-CZ" sz="2000" dirty="0"/>
              <a:t>)</a:t>
            </a:r>
            <a:r>
              <a:rPr lang="en-GB" sz="2000" dirty="0"/>
              <a:t> influence</a:t>
            </a:r>
            <a:r>
              <a:rPr lang="cs-CZ" sz="2000" dirty="0"/>
              <a:t>s</a:t>
            </a:r>
            <a:r>
              <a:rPr lang="en-GB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en-GB" sz="2000" dirty="0"/>
              <a:t>speed and accuracy of the reaction to new information)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B43AD-B776-4FBA-B324-CCB161653B13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9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201853" cy="1143000"/>
          </a:xfrm>
        </p:spPr>
        <p:txBody>
          <a:bodyPr>
            <a:noAutofit/>
          </a:bodyPr>
          <a:lstStyle/>
          <a:p>
            <a:pPr algn="l"/>
            <a:r>
              <a:rPr lang="cs-CZ" sz="4267" dirty="0" err="1">
                <a:solidFill>
                  <a:srgbClr val="B61C6D"/>
                </a:solidFill>
              </a:rPr>
              <a:t>Factors</a:t>
            </a:r>
            <a:r>
              <a:rPr lang="cs-CZ" sz="4267" dirty="0">
                <a:solidFill>
                  <a:srgbClr val="B61C6D"/>
                </a:solidFill>
              </a:rPr>
              <a:t> </a:t>
            </a:r>
            <a:r>
              <a:rPr lang="cs-CZ" sz="4267" dirty="0" err="1">
                <a:solidFill>
                  <a:srgbClr val="B61C6D"/>
                </a:solidFill>
              </a:rPr>
              <a:t>of</a:t>
            </a:r>
            <a:r>
              <a:rPr lang="cs-CZ" sz="4267" dirty="0">
                <a:solidFill>
                  <a:srgbClr val="B61C6D"/>
                </a:solidFill>
              </a:rPr>
              <a:t> </a:t>
            </a:r>
            <a:r>
              <a:rPr lang="cs-CZ" sz="4267" dirty="0" err="1">
                <a:solidFill>
                  <a:srgbClr val="B61C6D"/>
                </a:solidFill>
              </a:rPr>
              <a:t>accounting</a:t>
            </a:r>
            <a:r>
              <a:rPr lang="cs-CZ" sz="4267" dirty="0">
                <a:solidFill>
                  <a:srgbClr val="B61C6D"/>
                </a:solidFill>
              </a:rPr>
              <a:t> </a:t>
            </a:r>
            <a:r>
              <a:rPr lang="cs-CZ" sz="4267" dirty="0" err="1">
                <a:solidFill>
                  <a:srgbClr val="B61C6D"/>
                </a:solidFill>
              </a:rPr>
              <a:t>quality</a:t>
            </a:r>
            <a:endParaRPr lang="cs-CZ" sz="4267" dirty="0">
              <a:solidFill>
                <a:srgbClr val="B61C6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benefits of accounting </a:t>
            </a:r>
            <a:r>
              <a:rPr lang="en-US" sz="2400" dirty="0" err="1"/>
              <a:t>harmonisation</a:t>
            </a:r>
            <a:r>
              <a:rPr lang="en-US" sz="2400" dirty="0"/>
              <a:t> are not automatic:</a:t>
            </a:r>
          </a:p>
          <a:p>
            <a:pPr lvl="1"/>
            <a:r>
              <a:rPr lang="en-US" dirty="0"/>
              <a:t>the quality of financial reporting is the function of a country‘s institutional </a:t>
            </a:r>
            <a:r>
              <a:rPr lang="cs-CZ" dirty="0"/>
              <a:t>f</a:t>
            </a:r>
            <a:r>
              <a:rPr lang="en-US" dirty="0" err="1"/>
              <a:t>ramework</a:t>
            </a:r>
            <a:r>
              <a:rPr lang="en-US" dirty="0"/>
              <a:t> &amp; quality can</a:t>
            </a:r>
            <a:r>
              <a:rPr lang="cs-CZ" dirty="0"/>
              <a:t>not</a:t>
            </a:r>
            <a:r>
              <a:rPr lang="en-US" dirty="0"/>
              <a:t> be imported per se </a:t>
            </a:r>
            <a:r>
              <a:rPr lang="en-US" dirty="0">
                <a:sym typeface="Wingdings" panose="05000000000000000000" pitchFamily="2" charset="2"/>
              </a:rPr>
              <a:t> wider economic reforms are needed</a:t>
            </a:r>
            <a:endParaRPr lang="en-US" dirty="0"/>
          </a:p>
          <a:p>
            <a:r>
              <a:rPr lang="en-US" sz="2400" dirty="0"/>
              <a:t>Accounting quality is determined by:</a:t>
            </a:r>
          </a:p>
          <a:p>
            <a:pPr lvl="1"/>
            <a:r>
              <a:rPr lang="en-US" dirty="0"/>
              <a:t>reporting incentives by firm </a:t>
            </a:r>
            <a:r>
              <a:rPr lang="en-US" dirty="0">
                <a:sym typeface="Wingdings" panose="05000000000000000000" pitchFamily="2" charset="2"/>
              </a:rPr>
              <a:t> how much they want to publish high-quality financial statements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enforcement regime</a:t>
            </a:r>
            <a:r>
              <a:rPr lang="cs-CZ" dirty="0">
                <a:sym typeface="Wingdings" panose="05000000000000000000" pitchFamily="2" charset="2"/>
              </a:rPr>
              <a:t> (</a:t>
            </a:r>
            <a:r>
              <a:rPr lang="cs-CZ" dirty="0" err="1">
                <a:sym typeface="Wingdings" panose="05000000000000000000" pitchFamily="2" charset="2"/>
              </a:rPr>
              <a:t>institutional</a:t>
            </a:r>
            <a:r>
              <a:rPr lang="cs-CZ" dirty="0">
                <a:sym typeface="Wingdings" panose="05000000000000000000" pitchFamily="2" charset="2"/>
              </a:rPr>
              <a:t> background)</a:t>
            </a:r>
            <a:r>
              <a:rPr lang="en-US" dirty="0">
                <a:sym typeface="Wingdings" panose="05000000000000000000" pitchFamily="2" charset="2"/>
              </a:rPr>
              <a:t>  how effective the regulation is concerning the compliance with IFRS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sz="2400" dirty="0">
                <a:sym typeface="Wingdings" panose="05000000000000000000" pitchFamily="2" charset="2"/>
              </a:rPr>
              <a:t>A joint influence </a:t>
            </a:r>
            <a:r>
              <a:rPr lang="cs-CZ" sz="2400" dirty="0" err="1">
                <a:sym typeface="Wingdings" panose="05000000000000000000" pitchFamily="2" charset="2"/>
              </a:rPr>
              <a:t>of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the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firms</a:t>
            </a:r>
            <a:r>
              <a:rPr lang="cs-CZ" sz="2400" dirty="0">
                <a:sym typeface="Wingdings" panose="05000000000000000000" pitchFamily="2" charset="2"/>
              </a:rPr>
              <a:t>‘ reporting </a:t>
            </a:r>
            <a:r>
              <a:rPr lang="cs-CZ" sz="2400" dirty="0" err="1">
                <a:sym typeface="Wingdings" panose="05000000000000000000" pitchFamily="2" charset="2"/>
              </a:rPr>
              <a:t>incentives</a:t>
            </a:r>
            <a:r>
              <a:rPr lang="cs-CZ" sz="2400" dirty="0">
                <a:sym typeface="Wingdings" panose="05000000000000000000" pitchFamily="2" charset="2"/>
              </a:rPr>
              <a:t> and </a:t>
            </a:r>
            <a:r>
              <a:rPr lang="cs-CZ" sz="2400" dirty="0" err="1">
                <a:sym typeface="Wingdings" panose="05000000000000000000" pitchFamily="2" charset="2"/>
              </a:rPr>
              <a:t>institutional</a:t>
            </a:r>
            <a:r>
              <a:rPr lang="cs-CZ" sz="2400" dirty="0">
                <a:sym typeface="Wingdings" panose="05000000000000000000" pitchFamily="2" charset="2"/>
              </a:rPr>
              <a:t> environment on: </a:t>
            </a:r>
          </a:p>
          <a:p>
            <a:pPr lvl="1"/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level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earnings</a:t>
            </a:r>
            <a:r>
              <a:rPr lang="cs-CZ" dirty="0">
                <a:sym typeface="Wingdings" panose="05000000000000000000" pitchFamily="2" charset="2"/>
              </a:rPr>
              <a:t> management</a:t>
            </a:r>
          </a:p>
          <a:p>
            <a:pPr lvl="1"/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quality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extent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of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narrative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other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disclosures</a:t>
            </a:r>
            <a:endParaRPr lang="en-US" dirty="0"/>
          </a:p>
          <a:p>
            <a:endParaRPr lang="en-GB" sz="1733" dirty="0"/>
          </a:p>
        </p:txBody>
      </p:sp>
    </p:spTree>
    <p:extLst>
      <p:ext uri="{BB962C8B-B14F-4D97-AF65-F5344CB8AC3E}">
        <p14:creationId xmlns:p14="http://schemas.microsoft.com/office/powerpoint/2010/main" val="11048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0C5891-38EF-4B24-AE6F-937C6396F9AC}"/>
              </a:ext>
            </a:extLst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9" y="2180861"/>
            <a:ext cx="5373423" cy="31773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420751" y="1710000"/>
            <a:ext cx="6627911" cy="49833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133" dirty="0"/>
              <a:t>Increasing the share price by:</a:t>
            </a:r>
          </a:p>
          <a:p>
            <a:pPr lvl="1">
              <a:lnSpc>
                <a:spcPct val="90000"/>
              </a:lnSpc>
            </a:pPr>
            <a:r>
              <a:rPr lang="en-GB" sz="2133" dirty="0"/>
              <a:t>good management of the company</a:t>
            </a:r>
          </a:p>
          <a:p>
            <a:pPr lvl="1">
              <a:lnSpc>
                <a:spcPct val="90000"/>
              </a:lnSpc>
            </a:pPr>
            <a:r>
              <a:rPr lang="en-GB" sz="2133" dirty="0"/>
              <a:t>earnings management</a:t>
            </a:r>
          </a:p>
          <a:p>
            <a:pPr>
              <a:lnSpc>
                <a:spcPct val="90000"/>
              </a:lnSpc>
            </a:pPr>
            <a:r>
              <a:rPr lang="en-GB" sz="2133" dirty="0"/>
              <a:t>How to manage earnings:</a:t>
            </a:r>
          </a:p>
          <a:p>
            <a:pPr lvl="1">
              <a:lnSpc>
                <a:spcPct val="90000"/>
              </a:lnSpc>
            </a:pPr>
            <a:r>
              <a:rPr lang="en-GB" sz="2133" dirty="0"/>
              <a:t>↑ DIV = EPS * p </a:t>
            </a:r>
            <a:r>
              <a:rPr lang="en-GB" sz="2133" dirty="0">
                <a:sym typeface="Wingdings" panose="05000000000000000000" pitchFamily="2" charset="2"/>
              </a:rPr>
              <a:t> </a:t>
            </a:r>
            <a:r>
              <a:rPr lang="en-GB" sz="2133" dirty="0"/>
              <a:t>↑ profits or ↑ payment ratio </a:t>
            </a:r>
          </a:p>
          <a:p>
            <a:pPr lvl="1">
              <a:lnSpc>
                <a:spcPct val="90000"/>
              </a:lnSpc>
            </a:pPr>
            <a:r>
              <a:rPr lang="en-GB" sz="2133" dirty="0"/>
              <a:t>↓ </a:t>
            </a:r>
            <a:r>
              <a:rPr lang="en-GB" sz="2133" dirty="0" err="1"/>
              <a:t>r</a:t>
            </a:r>
            <a:r>
              <a:rPr lang="en-GB" sz="2133" baseline="-25000" dirty="0" err="1"/>
              <a:t>reg</a:t>
            </a:r>
            <a:r>
              <a:rPr lang="en-GB" sz="2133" dirty="0"/>
              <a:t> </a:t>
            </a:r>
            <a:r>
              <a:rPr lang="en-GB" sz="2133" dirty="0">
                <a:sym typeface="Wingdings" panose="05000000000000000000" pitchFamily="2" charset="2"/>
              </a:rPr>
              <a:t> </a:t>
            </a:r>
            <a:r>
              <a:rPr lang="en-GB" sz="2133" dirty="0"/>
              <a:t>↓ the risks perceived by investors, e.g., through having stabilised profits</a:t>
            </a:r>
          </a:p>
          <a:p>
            <a:pPr lvl="1">
              <a:lnSpc>
                <a:spcPct val="90000"/>
              </a:lnSpc>
            </a:pPr>
            <a:r>
              <a:rPr lang="en-GB" sz="2133" dirty="0"/>
              <a:t>↑ g = ROE * (1-p) </a:t>
            </a:r>
            <a:r>
              <a:rPr lang="en-GB" sz="2133" dirty="0">
                <a:sym typeface="Wingdings" panose="05000000000000000000" pitchFamily="2" charset="2"/>
              </a:rPr>
              <a:t> </a:t>
            </a:r>
            <a:r>
              <a:rPr lang="en-GB" sz="2133" dirty="0"/>
              <a:t>↑ ROE (improve the relation between EAT and Equity, e.g. by ↑ profits or by leveraging, which is risky and may increase </a:t>
            </a:r>
            <a:r>
              <a:rPr lang="en-GB" sz="2133" dirty="0" err="1"/>
              <a:t>r</a:t>
            </a:r>
            <a:r>
              <a:rPr lang="en-GB" sz="2133" baseline="-25000" dirty="0" err="1"/>
              <a:t>reg</a:t>
            </a:r>
            <a:r>
              <a:rPr lang="en-GB" sz="2133" dirty="0"/>
              <a:t>) or by ↓ payment ratio</a:t>
            </a:r>
          </a:p>
          <a:p>
            <a:pPr>
              <a:lnSpc>
                <a:spcPct val="90000"/>
              </a:lnSpc>
            </a:pPr>
            <a:r>
              <a:rPr lang="en-GB" sz="2133" dirty="0"/>
              <a:t>EM can take many forms, but </a:t>
            </a:r>
            <a:r>
              <a:rPr lang="cs-CZ" sz="2133" dirty="0" err="1"/>
              <a:t>the</a:t>
            </a:r>
            <a:r>
              <a:rPr lang="cs-CZ" sz="2133" dirty="0"/>
              <a:t> </a:t>
            </a:r>
            <a:r>
              <a:rPr lang="cs-CZ" sz="2133" dirty="0" err="1"/>
              <a:t>effects</a:t>
            </a:r>
            <a:r>
              <a:rPr lang="en-GB" sz="2133" dirty="0"/>
              <a:t> </a:t>
            </a:r>
            <a:r>
              <a:rPr lang="cs-CZ" sz="2133" dirty="0"/>
              <a:t>are</a:t>
            </a:r>
            <a:r>
              <a:rPr lang="en-GB" sz="2133" dirty="0"/>
              <a:t> not always straightforward </a:t>
            </a:r>
            <a:r>
              <a:rPr lang="en-GB" sz="2133" dirty="0">
                <a:sym typeface="Wingdings" panose="05000000000000000000" pitchFamily="2" charset="2"/>
              </a:rPr>
              <a:t> advantage for knowledgeable users</a:t>
            </a:r>
            <a:endParaRPr lang="en-GB" sz="2133" dirty="0"/>
          </a:p>
          <a:p>
            <a:pPr lvl="1">
              <a:lnSpc>
                <a:spcPct val="90000"/>
              </a:lnSpc>
            </a:pPr>
            <a:endParaRPr lang="en-GB" sz="1867" dirty="0"/>
          </a:p>
          <a:p>
            <a:pPr>
              <a:lnSpc>
                <a:spcPct val="90000"/>
              </a:lnSpc>
            </a:pPr>
            <a:endParaRPr lang="en-GB" sz="1733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8CFFC64-A48C-49DB-B2B4-103BA85F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" y="942390"/>
            <a:ext cx="12188000" cy="739497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rgbClr val="B61C6D"/>
                </a:solidFill>
              </a:rPr>
              <a:t>Earnings management</a:t>
            </a:r>
            <a:r>
              <a:rPr lang="cs-CZ" dirty="0">
                <a:solidFill>
                  <a:srgbClr val="B61C6D"/>
                </a:solidFill>
              </a:rPr>
              <a:t> (</a:t>
            </a:r>
            <a:r>
              <a:rPr lang="cs-CZ" dirty="0" err="1">
                <a:solidFill>
                  <a:srgbClr val="B61C6D"/>
                </a:solidFill>
              </a:rPr>
              <a:t>channels</a:t>
            </a:r>
            <a:r>
              <a:rPr lang="cs-CZ" dirty="0">
                <a:solidFill>
                  <a:srgbClr val="B61C6D"/>
                </a:solidFill>
              </a:rPr>
              <a:t>)</a:t>
            </a:r>
            <a:endParaRPr lang="en-GB" dirty="0">
              <a:solidFill>
                <a:srgbClr val="B61C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00320"/>
            <a:ext cx="12192000" cy="817162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rgbClr val="B61C6D"/>
                </a:solidFill>
              </a:rPr>
              <a:t>Earnings management </a:t>
            </a:r>
            <a:r>
              <a:rPr lang="cs-CZ" dirty="0">
                <a:solidFill>
                  <a:srgbClr val="B61C6D"/>
                </a:solidFill>
              </a:rPr>
              <a:t>(</a:t>
            </a:r>
            <a:r>
              <a:rPr lang="cs-CZ" dirty="0" err="1">
                <a:solidFill>
                  <a:srgbClr val="B61C6D"/>
                </a:solidFill>
              </a:rPr>
              <a:t>forms</a:t>
            </a:r>
            <a:r>
              <a:rPr lang="cs-CZ" dirty="0">
                <a:solidFill>
                  <a:srgbClr val="B61C6D"/>
                </a:solidFill>
              </a:rPr>
              <a:t> and </a:t>
            </a:r>
            <a:r>
              <a:rPr lang="cs-CZ" dirty="0" err="1">
                <a:solidFill>
                  <a:srgbClr val="B61C6D"/>
                </a:solidFill>
              </a:rPr>
              <a:t>techniques</a:t>
            </a:r>
            <a:r>
              <a:rPr lang="cs-CZ" dirty="0">
                <a:solidFill>
                  <a:srgbClr val="B61C6D"/>
                </a:solidFill>
              </a:rPr>
              <a:t>)</a:t>
            </a:r>
            <a:endParaRPr lang="en-GB" dirty="0">
              <a:solidFill>
                <a:srgbClr val="B61C6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Forms:</a:t>
            </a:r>
          </a:p>
          <a:p>
            <a:pPr lvl="1"/>
            <a:r>
              <a:rPr lang="en-GB" dirty="0"/>
              <a:t>accrual EM </a:t>
            </a:r>
            <a:r>
              <a:rPr lang="en-GB" dirty="0">
                <a:sym typeface="Wingdings" panose="05000000000000000000" pitchFamily="2" charset="2"/>
              </a:rPr>
              <a:t> (ab)using the boundaries of accrual accounting</a:t>
            </a:r>
            <a:endParaRPr lang="en-GB" dirty="0"/>
          </a:p>
          <a:p>
            <a:pPr lvl="1"/>
            <a:r>
              <a:rPr lang="en-GB" dirty="0"/>
              <a:t>real EM </a:t>
            </a:r>
            <a:r>
              <a:rPr lang="en-GB" dirty="0">
                <a:sym typeface="Wingdings" panose="05000000000000000000" pitchFamily="2" charset="2"/>
              </a:rPr>
              <a:t> artificial real transaction</a:t>
            </a:r>
            <a:r>
              <a:rPr lang="cs-CZ" dirty="0">
                <a:sym typeface="Wingdings" panose="05000000000000000000" pitchFamily="2" charset="2"/>
              </a:rPr>
              <a:t>s</a:t>
            </a:r>
            <a:r>
              <a:rPr lang="en-GB" dirty="0">
                <a:sym typeface="Wingdings" panose="05000000000000000000" pitchFamily="2" charset="2"/>
              </a:rPr>
              <a:t> to mask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true situation</a:t>
            </a:r>
            <a:endParaRPr lang="en-GB" dirty="0"/>
          </a:p>
          <a:p>
            <a:r>
              <a:rPr lang="en-GB" sz="2400" dirty="0"/>
              <a:t>Creative accounting techniques:</a:t>
            </a:r>
          </a:p>
          <a:p>
            <a:pPr lvl="1"/>
            <a:r>
              <a:rPr lang="en-GB" dirty="0"/>
              <a:t>selection depends on the goal of EM/IS</a:t>
            </a:r>
          </a:p>
          <a:p>
            <a:pPr lvl="1"/>
            <a:r>
              <a:rPr lang="en-GB" dirty="0"/>
              <a:t>off balance sheet financing; Special Purpose Entities</a:t>
            </a:r>
            <a:r>
              <a:rPr lang="cs-CZ" dirty="0"/>
              <a:t> vs</a:t>
            </a:r>
            <a:endParaRPr lang="en-GB" dirty="0"/>
          </a:p>
          <a:p>
            <a:pPr lvl="1"/>
            <a:r>
              <a:rPr lang="en-GB" dirty="0"/>
              <a:t>big bath; overpriced business acquisitions</a:t>
            </a:r>
            <a:r>
              <a:rPr lang="cs-CZ" dirty="0"/>
              <a:t> vs</a:t>
            </a:r>
            <a:endParaRPr lang="en-GB" dirty="0"/>
          </a:p>
          <a:p>
            <a:pPr lvl="1"/>
            <a:r>
              <a:rPr lang="en-GB" dirty="0"/>
              <a:t>revenue over/underestimation; depreciation; impairment</a:t>
            </a:r>
          </a:p>
          <a:p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5007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942"/>
            <a:ext cx="12205001" cy="799326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rgbClr val="B61C6D"/>
                </a:solidFill>
              </a:rPr>
              <a:t>Earnings management </a:t>
            </a:r>
            <a:r>
              <a:rPr lang="cs-CZ" dirty="0">
                <a:solidFill>
                  <a:srgbClr val="B61C6D"/>
                </a:solidFill>
              </a:rPr>
              <a:t>(</a:t>
            </a:r>
            <a:r>
              <a:rPr lang="cs-CZ" dirty="0" err="1">
                <a:solidFill>
                  <a:srgbClr val="B61C6D"/>
                </a:solidFill>
              </a:rPr>
              <a:t>detection</a:t>
            </a:r>
            <a:r>
              <a:rPr lang="cs-CZ" dirty="0">
                <a:solidFill>
                  <a:srgbClr val="B61C6D"/>
                </a:solidFill>
              </a:rPr>
              <a:t>)</a:t>
            </a:r>
            <a:endParaRPr lang="en-GB" dirty="0">
              <a:solidFill>
                <a:srgbClr val="B61C6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1867" dirty="0"/>
              <a:t>Red flags accounting:</a:t>
            </a:r>
          </a:p>
          <a:p>
            <a:pPr lvl="1"/>
            <a:r>
              <a:rPr lang="en-GB" sz="1867" dirty="0"/>
              <a:t>changes in accounting policies</a:t>
            </a:r>
          </a:p>
          <a:p>
            <a:pPr lvl="1"/>
            <a:r>
              <a:rPr lang="en-GB" sz="1867" dirty="0"/>
              <a:t>increasing revenue not accompanied with increasing impairment of </a:t>
            </a:r>
            <a:r>
              <a:rPr lang="cs-CZ" sz="1867" dirty="0" err="1"/>
              <a:t>receivables</a:t>
            </a:r>
            <a:endParaRPr lang="en-GB" sz="1867" dirty="0"/>
          </a:p>
          <a:p>
            <a:pPr lvl="1"/>
            <a:r>
              <a:rPr lang="en-GB" sz="1867" dirty="0"/>
              <a:t>increasing revenue not accompanied with increasing working capital</a:t>
            </a:r>
          </a:p>
          <a:p>
            <a:pPr lvl="1"/>
            <a:r>
              <a:rPr lang="en-GB" sz="1867" dirty="0"/>
              <a:t>unusual accruals and deferrals</a:t>
            </a:r>
          </a:p>
          <a:p>
            <a:pPr lvl="1"/>
            <a:r>
              <a:rPr lang="en-GB" sz="1867" dirty="0"/>
              <a:t>capitalisation of internally generated intangibles </a:t>
            </a:r>
          </a:p>
          <a:p>
            <a:pPr lvl="1"/>
            <a:r>
              <a:rPr lang="en-GB" sz="1867" dirty="0"/>
              <a:t>new group entities not consolidated</a:t>
            </a:r>
          </a:p>
          <a:p>
            <a:pPr lvl="1"/>
            <a:r>
              <a:rPr lang="en-GB" sz="1867" dirty="0"/>
              <a:t>increase in cash accompanied with increase in trade liabilities </a:t>
            </a:r>
          </a:p>
          <a:p>
            <a:r>
              <a:rPr lang="en-GB" sz="1867" dirty="0"/>
              <a:t>Red flags external:</a:t>
            </a:r>
          </a:p>
          <a:p>
            <a:pPr lvl="1"/>
            <a:r>
              <a:rPr lang="en-GB" sz="1867" dirty="0"/>
              <a:t>frequent changes of auditors</a:t>
            </a:r>
          </a:p>
          <a:p>
            <a:pPr lvl="1"/>
            <a:r>
              <a:rPr lang="en-GB" sz="1867" dirty="0"/>
              <a:t>frequent changes of CFOs, head accountants</a:t>
            </a:r>
          </a:p>
          <a:p>
            <a:pPr lvl="1"/>
            <a:r>
              <a:rPr lang="en-GB" sz="1867" dirty="0"/>
              <a:t>restrictions on borrowings </a:t>
            </a:r>
          </a:p>
          <a:p>
            <a:pPr lvl="1"/>
            <a:endParaRPr lang="en-GB" sz="1867" dirty="0"/>
          </a:p>
          <a:p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26664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8841"/>
            <a:ext cx="12192000" cy="782406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Why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textual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analysis</a:t>
            </a:r>
            <a:r>
              <a:rPr lang="cs-CZ" dirty="0">
                <a:solidFill>
                  <a:srgbClr val="B61C6D"/>
                </a:solidFill>
              </a:rPr>
              <a:t>?</a:t>
            </a:r>
            <a:endParaRPr lang="en-GB" dirty="0">
              <a:solidFill>
                <a:srgbClr val="B61C6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000" dirty="0"/>
              <a:t>Financial statements:</a:t>
            </a:r>
          </a:p>
          <a:p>
            <a:pPr lvl="1"/>
            <a:r>
              <a:rPr lang="en-GB" sz="2000" dirty="0"/>
              <a:t>„hard“ data (but subject to estimates, judgements, management discretion)</a:t>
            </a:r>
          </a:p>
          <a:p>
            <a:pPr lvl="1"/>
            <a:r>
              <a:rPr lang="en-GB" sz="2000" dirty="0"/>
              <a:t>accounting terminology prevailing</a:t>
            </a:r>
          </a:p>
          <a:p>
            <a:pPr lvl="1"/>
            <a:r>
              <a:rPr lang="en-GB" sz="2000" dirty="0"/>
              <a:t>regulated content which is audited</a:t>
            </a:r>
          </a:p>
          <a:p>
            <a:r>
              <a:rPr lang="en-GB" sz="2000" dirty="0"/>
              <a:t>Annual reports: </a:t>
            </a:r>
          </a:p>
          <a:p>
            <a:pPr lvl="1"/>
            <a:r>
              <a:rPr lang="en-GB" sz="2000" dirty="0"/>
              <a:t>contain compulsory (and audited) parts, but also unaudited sections</a:t>
            </a:r>
          </a:p>
          <a:p>
            <a:pPr lvl="1"/>
            <a:r>
              <a:rPr lang="en-GB" sz="2000" dirty="0"/>
              <a:t>usually presents a broader picture of the company operations with management insight </a:t>
            </a:r>
          </a:p>
          <a:p>
            <a:pPr lvl="1"/>
            <a:r>
              <a:rPr lang="en-GB" sz="2000" dirty="0"/>
              <a:t>as such, can provide additional useful information for users, but it may be used for „brainwashing“ (to mitigate / eliminate the concerns about „hard“ financial results)</a:t>
            </a:r>
          </a:p>
          <a:p>
            <a:pPr lvl="1"/>
            <a:r>
              <a:rPr lang="en-GB" sz="2000" dirty="0"/>
              <a:t>plain language prevailing</a:t>
            </a:r>
          </a:p>
          <a:p>
            <a:r>
              <a:rPr lang="en-GB" sz="2000" dirty="0"/>
              <a:t>The content analysis of financial statements:</a:t>
            </a:r>
          </a:p>
          <a:p>
            <a:pPr lvl="1"/>
            <a:r>
              <a:rPr lang="en-GB" sz="2000" dirty="0"/>
              <a:t>should be always done (at least by reading) </a:t>
            </a:r>
          </a:p>
          <a:p>
            <a:pPr lvl="1"/>
            <a:r>
              <a:rPr lang="en-GB" sz="2000" dirty="0"/>
              <a:t>caution is necessary </a:t>
            </a:r>
            <a:r>
              <a:rPr lang="en-GB" sz="2000" dirty="0">
                <a:sym typeface="Wingdings" panose="05000000000000000000" pitchFamily="2" charset="2"/>
              </a:rPr>
              <a:t> advance techniques using IT solution (content analysis, sentiment analysis etc.)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40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8841"/>
            <a:ext cx="12192000" cy="782406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B61C6D"/>
                </a:solidFill>
              </a:rPr>
              <a:t>CEO </a:t>
            </a:r>
            <a:r>
              <a:rPr lang="cs-CZ" dirty="0" err="1">
                <a:solidFill>
                  <a:srgbClr val="B61C6D"/>
                </a:solidFill>
              </a:rPr>
              <a:t>letters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of</a:t>
            </a:r>
            <a:r>
              <a:rPr lang="cs-CZ" dirty="0">
                <a:solidFill>
                  <a:srgbClr val="B61C6D"/>
                </a:solidFill>
              </a:rPr>
              <a:t> DAX </a:t>
            </a:r>
            <a:r>
              <a:rPr lang="cs-CZ" dirty="0" err="1">
                <a:solidFill>
                  <a:srgbClr val="B61C6D"/>
                </a:solidFill>
              </a:rPr>
              <a:t>companies</a:t>
            </a:r>
            <a:r>
              <a:rPr lang="cs-CZ" dirty="0">
                <a:solidFill>
                  <a:srgbClr val="B61C6D"/>
                </a:solidFill>
              </a:rPr>
              <a:t> 2021</a:t>
            </a:r>
            <a:endParaRPr lang="en-GB" dirty="0">
              <a:solidFill>
                <a:srgbClr val="B61C6D"/>
              </a:solidFill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17AA2C1-203C-C9DE-1959-E99B6F160A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91" y="799344"/>
            <a:ext cx="10978352" cy="61742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D45B685-077A-6AC9-BE1C-69AE4D5B752B}"/>
              </a:ext>
            </a:extLst>
          </p:cNvPr>
          <p:cNvSpPr txBox="1"/>
          <p:nvPr/>
        </p:nvSpPr>
        <p:spPr>
          <a:xfrm>
            <a:off x="7400472" y="6385606"/>
            <a:ext cx="4385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Created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https://www.wordclouds.com/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072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8841"/>
            <a:ext cx="12192000" cy="782406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B61C6D"/>
                </a:solidFill>
              </a:rPr>
              <a:t>CEO </a:t>
            </a:r>
            <a:r>
              <a:rPr lang="cs-CZ" dirty="0" err="1">
                <a:solidFill>
                  <a:srgbClr val="B61C6D"/>
                </a:solidFill>
              </a:rPr>
              <a:t>letters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of</a:t>
            </a:r>
            <a:r>
              <a:rPr lang="cs-CZ" dirty="0">
                <a:solidFill>
                  <a:srgbClr val="B61C6D"/>
                </a:solidFill>
              </a:rPr>
              <a:t> DAX </a:t>
            </a:r>
            <a:r>
              <a:rPr lang="cs-CZ" dirty="0" err="1">
                <a:solidFill>
                  <a:srgbClr val="B61C6D"/>
                </a:solidFill>
              </a:rPr>
              <a:t>companies</a:t>
            </a:r>
            <a:r>
              <a:rPr lang="cs-CZ" dirty="0">
                <a:solidFill>
                  <a:srgbClr val="B61C6D"/>
                </a:solidFill>
              </a:rPr>
              <a:t> 2021</a:t>
            </a:r>
            <a:endParaRPr lang="en-GB" dirty="0">
              <a:solidFill>
                <a:srgbClr val="B61C6D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51724DA-1093-9F65-3DD7-73F07F012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4" y="1565729"/>
            <a:ext cx="7620000" cy="51054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1E6C40D-20B1-F36E-1E19-27E15B73512E}"/>
              </a:ext>
            </a:extLst>
          </p:cNvPr>
          <p:cNvSpPr txBox="1"/>
          <p:nvPr/>
        </p:nvSpPr>
        <p:spPr>
          <a:xfrm>
            <a:off x="9988549" y="6400120"/>
            <a:ext cx="1881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Created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R </a:t>
            </a:r>
          </a:p>
        </p:txBody>
      </p:sp>
    </p:spTree>
    <p:extLst>
      <p:ext uri="{BB962C8B-B14F-4D97-AF65-F5344CB8AC3E}">
        <p14:creationId xmlns:p14="http://schemas.microsoft.com/office/powerpoint/2010/main" val="7581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0C7149-4D33-4563-BCFB-FE6334453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899878"/>
            <a:ext cx="11263746" cy="1817595"/>
          </a:xfrm>
        </p:spPr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role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capital</a:t>
            </a:r>
            <a:r>
              <a:rPr lang="cs-CZ" dirty="0"/>
              <a:t> </a:t>
            </a:r>
            <a:r>
              <a:rPr lang="cs-CZ" dirty="0" err="1"/>
              <a:t>markets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46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8841"/>
            <a:ext cx="12192000" cy="782406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B61C6D"/>
                </a:solidFill>
              </a:rPr>
              <a:t>CEO </a:t>
            </a:r>
            <a:r>
              <a:rPr lang="cs-CZ" dirty="0" err="1">
                <a:solidFill>
                  <a:srgbClr val="B61C6D"/>
                </a:solidFill>
              </a:rPr>
              <a:t>letters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of</a:t>
            </a:r>
            <a:r>
              <a:rPr lang="cs-CZ" dirty="0">
                <a:solidFill>
                  <a:srgbClr val="B61C6D"/>
                </a:solidFill>
              </a:rPr>
              <a:t> DAX </a:t>
            </a:r>
            <a:r>
              <a:rPr lang="cs-CZ" dirty="0" err="1">
                <a:solidFill>
                  <a:srgbClr val="B61C6D"/>
                </a:solidFill>
              </a:rPr>
              <a:t>companies</a:t>
            </a:r>
            <a:r>
              <a:rPr lang="cs-CZ" dirty="0">
                <a:solidFill>
                  <a:srgbClr val="B61C6D"/>
                </a:solidFill>
              </a:rPr>
              <a:t> 2021</a:t>
            </a:r>
            <a:endParaRPr lang="en-GB" dirty="0">
              <a:solidFill>
                <a:srgbClr val="B61C6D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E6C40D-20B1-F36E-1E19-27E15B73512E}"/>
              </a:ext>
            </a:extLst>
          </p:cNvPr>
          <p:cNvSpPr txBox="1"/>
          <p:nvPr/>
        </p:nvSpPr>
        <p:spPr>
          <a:xfrm>
            <a:off x="9988549" y="6400120"/>
            <a:ext cx="1881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Created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R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BBF6F7-50A8-43C5-67E5-E0E16FF56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8" y="1479386"/>
            <a:ext cx="762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8841"/>
            <a:ext cx="12192000" cy="782406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B61C6D"/>
                </a:solidFill>
              </a:rPr>
              <a:t>CEO </a:t>
            </a:r>
            <a:r>
              <a:rPr lang="cs-CZ" dirty="0" err="1">
                <a:solidFill>
                  <a:srgbClr val="B61C6D"/>
                </a:solidFill>
              </a:rPr>
              <a:t>letters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of</a:t>
            </a:r>
            <a:r>
              <a:rPr lang="cs-CZ" dirty="0">
                <a:solidFill>
                  <a:srgbClr val="B61C6D"/>
                </a:solidFill>
              </a:rPr>
              <a:t> DAX </a:t>
            </a:r>
            <a:r>
              <a:rPr lang="cs-CZ" dirty="0" err="1">
                <a:solidFill>
                  <a:srgbClr val="B61C6D"/>
                </a:solidFill>
              </a:rPr>
              <a:t>companies</a:t>
            </a:r>
            <a:r>
              <a:rPr lang="cs-CZ" dirty="0">
                <a:solidFill>
                  <a:srgbClr val="B61C6D"/>
                </a:solidFill>
              </a:rPr>
              <a:t> 2021</a:t>
            </a:r>
            <a:endParaRPr lang="en-GB" dirty="0">
              <a:solidFill>
                <a:srgbClr val="B61C6D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E6C40D-20B1-F36E-1E19-27E15B73512E}"/>
              </a:ext>
            </a:extLst>
          </p:cNvPr>
          <p:cNvSpPr txBox="1"/>
          <p:nvPr/>
        </p:nvSpPr>
        <p:spPr>
          <a:xfrm>
            <a:off x="9988549" y="6400120"/>
            <a:ext cx="1881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Created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R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F588A414-3C24-9291-B38B-23DED69198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C85F099-6492-49FC-B914-8D410407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006" y="1511452"/>
            <a:ext cx="6651251" cy="5144521"/>
          </a:xfrm>
          <a:prstGeom prst="rect">
            <a:avLst/>
          </a:prstGeom>
        </p:spPr>
      </p:pic>
      <p:sp>
        <p:nvSpPr>
          <p:cNvPr id="9" name="Bublinový popisek: zahnutá čára bez ohraničení 8">
            <a:extLst>
              <a:ext uri="{FF2B5EF4-FFF2-40B4-BE49-F238E27FC236}">
                <a16:creationId xmlns:a16="http://schemas.microsoft.com/office/drawing/2014/main" id="{9B923DE5-5179-3E7C-C399-6D29792626BD}"/>
              </a:ext>
            </a:extLst>
          </p:cNvPr>
          <p:cNvSpPr/>
          <p:nvPr/>
        </p:nvSpPr>
        <p:spPr>
          <a:xfrm>
            <a:off x="8313964" y="3628491"/>
            <a:ext cx="3556000" cy="138223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06"/>
              <a:gd name="adj6" fmla="val -67845"/>
            </a:avLst>
          </a:prstGeom>
          <a:solidFill>
            <a:srgbClr val="00A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And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accounting</a:t>
            </a:r>
            <a:r>
              <a:rPr lang="cs-CZ" b="1" dirty="0"/>
              <a:t> </a:t>
            </a:r>
            <a:r>
              <a:rPr lang="cs-CZ" b="1" dirty="0" err="1"/>
              <a:t>fundamentals</a:t>
            </a:r>
            <a:r>
              <a:rPr lang="cs-CZ" b="1" dirty="0"/>
              <a:t> are </a:t>
            </a:r>
            <a:r>
              <a:rPr lang="cs-CZ" b="1" dirty="0" err="1"/>
              <a:t>insignificant</a:t>
            </a:r>
            <a:endParaRPr lang="cs-CZ" b="1" dirty="0"/>
          </a:p>
        </p:txBody>
      </p:sp>
      <p:sp>
        <p:nvSpPr>
          <p:cNvPr id="10" name="Bublinový popisek: zahnutá čára bez ohraničení 9">
            <a:extLst>
              <a:ext uri="{FF2B5EF4-FFF2-40B4-BE49-F238E27FC236}">
                <a16:creationId xmlns:a16="http://schemas.microsoft.com/office/drawing/2014/main" id="{289263DD-48EB-DFC3-F040-5C3D09EB7729}"/>
              </a:ext>
            </a:extLst>
          </p:cNvPr>
          <p:cNvSpPr/>
          <p:nvPr/>
        </p:nvSpPr>
        <p:spPr>
          <a:xfrm>
            <a:off x="8362949" y="1603641"/>
            <a:ext cx="3556000" cy="138223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9228"/>
              <a:gd name="adj6" fmla="val -70136"/>
            </a:avLst>
          </a:prstGeom>
          <a:solidFill>
            <a:srgbClr val="B61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lower</a:t>
            </a:r>
            <a:r>
              <a:rPr lang="cs-CZ" b="1" dirty="0"/>
              <a:t> </a:t>
            </a:r>
            <a:r>
              <a:rPr lang="cs-CZ" b="1" dirty="0" err="1"/>
              <a:t>share</a:t>
            </a:r>
            <a:r>
              <a:rPr lang="cs-CZ" b="1" dirty="0"/>
              <a:t> return (</a:t>
            </a:r>
            <a:r>
              <a:rPr lang="cs-CZ" b="1" dirty="0" err="1"/>
              <a:t>year</a:t>
            </a:r>
            <a:r>
              <a:rPr lang="cs-CZ" b="1" dirty="0"/>
              <a:t>-to-</a:t>
            </a:r>
            <a:r>
              <a:rPr lang="cs-CZ" b="1" dirty="0" err="1"/>
              <a:t>year</a:t>
            </a:r>
            <a:r>
              <a:rPr lang="cs-CZ" b="1" dirty="0"/>
              <a:t>), </a:t>
            </a:r>
            <a:r>
              <a:rPr lang="cs-CZ" b="1" dirty="0" err="1"/>
              <a:t>the</a:t>
            </a:r>
            <a:r>
              <a:rPr lang="cs-CZ" b="1" dirty="0"/>
              <a:t> more positive tone in </a:t>
            </a:r>
            <a:r>
              <a:rPr lang="cs-CZ" b="1" dirty="0" err="1"/>
              <a:t>the</a:t>
            </a:r>
            <a:r>
              <a:rPr lang="cs-CZ" b="1" dirty="0"/>
              <a:t> CEO </a:t>
            </a:r>
            <a:r>
              <a:rPr lang="cs-CZ" b="1" dirty="0" err="1"/>
              <a:t>letter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382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0C7149-4D33-4563-BCFB-FE6334453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899878"/>
            <a:ext cx="11263746" cy="1817595"/>
          </a:xfrm>
        </p:spPr>
        <p:txBody>
          <a:bodyPr>
            <a:normAutofit/>
          </a:bodyPr>
          <a:lstStyle/>
          <a:p>
            <a:r>
              <a:rPr lang="cs-CZ" dirty="0" err="1"/>
              <a:t>Preparing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financial</a:t>
            </a:r>
            <a:r>
              <a:rPr lang="cs-CZ" dirty="0"/>
              <a:t> </a:t>
            </a:r>
            <a:r>
              <a:rPr lang="cs-CZ" dirty="0" err="1"/>
              <a:t>statements</a:t>
            </a:r>
            <a:r>
              <a:rPr lang="cs-CZ" dirty="0"/>
              <a:t>: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issues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81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B61C6D"/>
                </a:solidFill>
              </a:rPr>
              <a:t>The reporting </a:t>
            </a:r>
            <a:r>
              <a:rPr lang="cs-CZ" dirty="0" err="1">
                <a:solidFill>
                  <a:srgbClr val="B61C6D"/>
                </a:solidFill>
              </a:rPr>
              <a:t>system</a:t>
            </a:r>
            <a:endParaRPr lang="en-US" dirty="0">
              <a:solidFill>
                <a:srgbClr val="B61C6D"/>
              </a:solidFill>
            </a:endParaRPr>
          </a:p>
        </p:txBody>
      </p:sp>
      <p:sp>
        <p:nvSpPr>
          <p:cNvPr id="76" name="Obdélník 75">
            <a:extLst>
              <a:ext uri="{FF2B5EF4-FFF2-40B4-BE49-F238E27FC236}">
                <a16:creationId xmlns:a16="http://schemas.microsoft.com/office/drawing/2014/main" id="{D134DABC-B35F-4CFF-9AE1-CE94FCB87339}"/>
              </a:ext>
            </a:extLst>
          </p:cNvPr>
          <p:cNvSpPr/>
          <p:nvPr/>
        </p:nvSpPr>
        <p:spPr>
          <a:xfrm>
            <a:off x="122548" y="1511628"/>
            <a:ext cx="11585543" cy="5209847"/>
          </a:xfrm>
          <a:prstGeom prst="rect">
            <a:avLst/>
          </a:prstGeom>
          <a:noFill/>
          <a:ln w="19050">
            <a:solidFill>
              <a:srgbClr val="B61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802FEF7-4268-40FE-BA34-577F0EA5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2628219"/>
              </p:ext>
            </p:extLst>
          </p:nvPr>
        </p:nvGraphicFramePr>
        <p:xfrm>
          <a:off x="336363" y="1660263"/>
          <a:ext cx="5824739" cy="418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E5DE9A9-610D-4C1E-970F-E8B78993E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428031"/>
              </p:ext>
            </p:extLst>
          </p:nvPr>
        </p:nvGraphicFramePr>
        <p:xfrm>
          <a:off x="6204219" y="1824937"/>
          <a:ext cx="4874827" cy="401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FE2BD9-B31A-4892-BA5A-FEA592AD1996}"/>
              </a:ext>
            </a:extLst>
          </p:cNvPr>
          <p:cNvSpPr txBox="1"/>
          <p:nvPr/>
        </p:nvSpPr>
        <p:spPr>
          <a:xfrm>
            <a:off x="9544640" y="1660263"/>
            <a:ext cx="2078610" cy="11695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i="1" dirty="0"/>
              <a:t>- </a:t>
            </a:r>
            <a:r>
              <a:rPr lang="en-US" sz="1400" i="1" dirty="0"/>
              <a:t>Separate / individual statutory statements</a:t>
            </a:r>
          </a:p>
          <a:p>
            <a:r>
              <a:rPr lang="cs-CZ" sz="1400" i="1" dirty="0"/>
              <a:t>- </a:t>
            </a:r>
            <a:r>
              <a:rPr lang="en-US" sz="1400" i="1" dirty="0"/>
              <a:t>Reporting packages</a:t>
            </a:r>
            <a:endParaRPr lang="cs-CZ" sz="1400" i="1" dirty="0"/>
          </a:p>
          <a:p>
            <a:r>
              <a:rPr lang="cs-CZ" sz="1400" i="1" dirty="0"/>
              <a:t>- </a:t>
            </a:r>
            <a:r>
              <a:rPr lang="en-US" sz="1400" i="1" dirty="0"/>
              <a:t>Consolidated statements</a:t>
            </a:r>
            <a:endParaRPr lang="cs-CZ" sz="1400" i="1" dirty="0"/>
          </a:p>
          <a:p>
            <a:r>
              <a:rPr lang="cs-CZ" sz="1400" i="1" dirty="0"/>
              <a:t>- CSR </a:t>
            </a:r>
            <a:r>
              <a:rPr lang="cs-CZ" sz="1400" i="1" dirty="0" err="1"/>
              <a:t>reports</a:t>
            </a:r>
            <a:endParaRPr lang="en-US" sz="1400" i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F0F3F6A-C8D0-4819-8C2E-DCCF2BB5CDD7}"/>
              </a:ext>
            </a:extLst>
          </p:cNvPr>
          <p:cNvSpPr txBox="1"/>
          <p:nvPr/>
        </p:nvSpPr>
        <p:spPr>
          <a:xfrm>
            <a:off x="9628015" y="4607708"/>
            <a:ext cx="1995235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i="1" dirty="0"/>
              <a:t>- Tax </a:t>
            </a:r>
            <a:r>
              <a:rPr lang="cs-CZ" sz="1400" i="1" dirty="0" err="1"/>
              <a:t>fillings</a:t>
            </a:r>
            <a:r>
              <a:rPr lang="cs-CZ" sz="1400" i="1" dirty="0"/>
              <a:t> </a:t>
            </a:r>
            <a:r>
              <a:rPr lang="cs-CZ" sz="1400" i="1" dirty="0" err="1"/>
              <a:t>for</a:t>
            </a:r>
            <a:r>
              <a:rPr lang="cs-CZ" sz="1400" i="1" dirty="0"/>
              <a:t> </a:t>
            </a:r>
            <a:r>
              <a:rPr lang="cs-CZ" sz="1400" i="1" dirty="0" err="1"/>
              <a:t>all</a:t>
            </a:r>
            <a:r>
              <a:rPr lang="cs-CZ" sz="1400" i="1" dirty="0"/>
              <a:t> </a:t>
            </a:r>
            <a:r>
              <a:rPr lang="cs-CZ" sz="1400" i="1" dirty="0" err="1"/>
              <a:t>taxes</a:t>
            </a:r>
            <a:endParaRPr lang="cs-CZ" sz="1400" i="1" dirty="0"/>
          </a:p>
          <a:p>
            <a:r>
              <a:rPr lang="cs-CZ" sz="1400" i="1" dirty="0"/>
              <a:t>- Transfer </a:t>
            </a:r>
            <a:r>
              <a:rPr lang="cs-CZ" sz="1400" i="1" dirty="0" err="1"/>
              <a:t>pricing</a:t>
            </a:r>
            <a:endParaRPr lang="cs-CZ" sz="1400" i="1" dirty="0"/>
          </a:p>
          <a:p>
            <a:r>
              <a:rPr lang="cs-CZ" sz="1400" i="1" dirty="0"/>
              <a:t>- </a:t>
            </a:r>
            <a:r>
              <a:rPr lang="cs-CZ" sz="1400" i="1" dirty="0" err="1"/>
              <a:t>Specific</a:t>
            </a:r>
            <a:r>
              <a:rPr lang="cs-CZ" sz="1400" i="1" dirty="0"/>
              <a:t> tax </a:t>
            </a:r>
            <a:r>
              <a:rPr lang="cs-CZ" sz="1400" i="1" dirty="0" err="1"/>
              <a:t>reports</a:t>
            </a:r>
            <a:endParaRPr lang="en-US" sz="1400" i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AE654359-367A-48A9-811B-88CDC955445A}"/>
              </a:ext>
            </a:extLst>
          </p:cNvPr>
          <p:cNvSpPr txBox="1"/>
          <p:nvPr/>
        </p:nvSpPr>
        <p:spPr>
          <a:xfrm>
            <a:off x="5804452" y="4607708"/>
            <a:ext cx="218947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i="1" dirty="0"/>
              <a:t>- </a:t>
            </a:r>
            <a:r>
              <a:rPr lang="en-US" sz="1400" i="1" dirty="0"/>
              <a:t>Strategic </a:t>
            </a:r>
            <a:r>
              <a:rPr lang="cs-CZ" sz="1400" i="1" dirty="0" err="1"/>
              <a:t>decision</a:t>
            </a:r>
            <a:r>
              <a:rPr lang="cs-CZ" sz="1400" i="1" dirty="0"/>
              <a:t> </a:t>
            </a:r>
            <a:r>
              <a:rPr lang="cs-CZ" sz="1400" i="1" dirty="0" err="1"/>
              <a:t>making</a:t>
            </a:r>
            <a:endParaRPr lang="cs-CZ" sz="1400" i="1" dirty="0"/>
          </a:p>
          <a:p>
            <a:r>
              <a:rPr lang="cs-CZ" sz="1400" i="1" dirty="0"/>
              <a:t>- T</a:t>
            </a:r>
            <a:r>
              <a:rPr lang="en-US" sz="1400" i="1" dirty="0" err="1"/>
              <a:t>actical</a:t>
            </a:r>
            <a:r>
              <a:rPr lang="en-US" sz="1400" i="1" dirty="0"/>
              <a:t> </a:t>
            </a:r>
            <a:r>
              <a:rPr lang="cs-CZ" sz="1400" i="1" dirty="0"/>
              <a:t>DM</a:t>
            </a:r>
          </a:p>
          <a:p>
            <a:r>
              <a:rPr lang="cs-CZ" sz="1400" i="1" dirty="0"/>
              <a:t>- O</a:t>
            </a:r>
            <a:r>
              <a:rPr lang="en-US" sz="1400" i="1" dirty="0" err="1"/>
              <a:t>perational</a:t>
            </a:r>
            <a:r>
              <a:rPr lang="cs-CZ" sz="1400" i="1" dirty="0"/>
              <a:t> DM</a:t>
            </a:r>
            <a:endParaRPr lang="en-US" sz="1400" i="1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DBB60507-485E-42C4-8537-674298BBA0A8}"/>
              </a:ext>
            </a:extLst>
          </p:cNvPr>
          <p:cNvSpPr/>
          <p:nvPr/>
        </p:nvSpPr>
        <p:spPr>
          <a:xfrm>
            <a:off x="407925" y="2578589"/>
            <a:ext cx="1001864" cy="659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Third</a:t>
            </a:r>
            <a:r>
              <a:rPr lang="cs-CZ" sz="1200" b="1" dirty="0">
                <a:latin typeface="Verdana" panose="020B0604030504040204" pitchFamily="34" charset="0"/>
                <a:ea typeface="Verdana" panose="020B0604030504040204" pitchFamily="34" charset="0"/>
              </a:rPr>
              <a:t> party</a:t>
            </a:r>
            <a:endParaRPr lang="en-GB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88C191D7-417E-4083-B9A9-580A79D7F96D}"/>
              </a:ext>
            </a:extLst>
          </p:cNvPr>
          <p:cNvCxnSpPr>
            <a:cxnSpLocks/>
          </p:cNvCxnSpPr>
          <p:nvPr/>
        </p:nvCxnSpPr>
        <p:spPr>
          <a:xfrm>
            <a:off x="747423" y="3238547"/>
            <a:ext cx="1" cy="594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AC3E9D0-2798-46C9-AF28-4E640E0A21B0}"/>
              </a:ext>
            </a:extLst>
          </p:cNvPr>
          <p:cNvCxnSpPr/>
          <p:nvPr/>
        </p:nvCxnSpPr>
        <p:spPr>
          <a:xfrm flipH="1">
            <a:off x="4619708" y="1511628"/>
            <a:ext cx="2631882" cy="5209847"/>
          </a:xfrm>
          <a:prstGeom prst="line">
            <a:avLst/>
          </a:prstGeom>
          <a:ln>
            <a:solidFill>
              <a:srgbClr val="B61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F64A07D-FB97-4899-A40A-1532CBA15168}"/>
              </a:ext>
            </a:extLst>
          </p:cNvPr>
          <p:cNvSpPr txBox="1"/>
          <p:nvPr/>
        </p:nvSpPr>
        <p:spPr>
          <a:xfrm>
            <a:off x="7644014" y="6019881"/>
            <a:ext cx="1995235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i="1" dirty="0"/>
              <a:t>- </a:t>
            </a:r>
            <a:r>
              <a:rPr lang="cs-CZ" sz="1400" i="1" dirty="0" err="1"/>
              <a:t>Banks</a:t>
            </a:r>
            <a:endParaRPr lang="cs-CZ" sz="1400" i="1" dirty="0"/>
          </a:p>
          <a:p>
            <a:r>
              <a:rPr lang="cs-CZ" sz="1400" i="1" dirty="0"/>
              <a:t>- </a:t>
            </a:r>
            <a:r>
              <a:rPr lang="cs-CZ" sz="1400" i="1" dirty="0" err="1"/>
              <a:t>Regulators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8773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942"/>
            <a:ext cx="12205001" cy="799326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The</a:t>
            </a:r>
            <a:r>
              <a:rPr lang="cs-CZ" dirty="0">
                <a:solidFill>
                  <a:srgbClr val="B61C6D"/>
                </a:solidFill>
              </a:rPr>
              <a:t> reporting </a:t>
            </a:r>
            <a:r>
              <a:rPr lang="cs-CZ" dirty="0" err="1">
                <a:solidFill>
                  <a:srgbClr val="B61C6D"/>
                </a:solidFill>
              </a:rPr>
              <a:t>system</a:t>
            </a:r>
            <a:endParaRPr lang="en-GB" dirty="0">
              <a:solidFill>
                <a:srgbClr val="B61C6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Listed firms are usually multinational corporations with tens, hundreds or even thousands of subsidiaries</a:t>
            </a:r>
          </a:p>
          <a:p>
            <a:r>
              <a:rPr lang="en-US" sz="2000" dirty="0"/>
              <a:t>Consolidated financial statements (CFS) shall be prepared because:</a:t>
            </a:r>
          </a:p>
          <a:p>
            <a:pPr lvl="1"/>
            <a:r>
              <a:rPr lang="en-US" sz="1600" dirty="0"/>
              <a:t>the parent company has power over its subsidiaries </a:t>
            </a:r>
            <a:r>
              <a:rPr lang="en-US" sz="1600" dirty="0">
                <a:sym typeface="Wingdings" panose="05000000000000000000" pitchFamily="2" charset="2"/>
              </a:rPr>
              <a:t> risk of disadvantageous transactions to improve the financial position or performance of the parent or some group members  theoretically </a:t>
            </a:r>
            <a:r>
              <a:rPr lang="en-US" sz="1600" dirty="0"/>
              <a:t>all subsidiaries can be profitable, but the group on the whole is loss making (or vice versa)</a:t>
            </a:r>
          </a:p>
          <a:p>
            <a:pPr lvl="1"/>
            <a:r>
              <a:rPr lang="en-US" sz="1600" dirty="0"/>
              <a:t>buying shares of the parent means that you invest into the entire business of the group, not only into that individual of the parent </a:t>
            </a:r>
            <a:r>
              <a:rPr lang="en-US" sz="1600" dirty="0">
                <a:sym typeface="Wingdings" panose="05000000000000000000" pitchFamily="2" charset="2"/>
              </a:rPr>
              <a:t> i</a:t>
            </a:r>
            <a:r>
              <a:rPr lang="cs-CZ" sz="1600" dirty="0" err="1">
                <a:sym typeface="Wingdings" panose="05000000000000000000" pitchFamily="2" charset="2"/>
              </a:rPr>
              <a:t>nvestors</a:t>
            </a:r>
            <a:r>
              <a:rPr lang="cs-CZ" sz="1600" dirty="0">
                <a:sym typeface="Wingdings" panose="05000000000000000000" pitchFamily="2" charset="2"/>
              </a:rPr>
              <a:t> </a:t>
            </a:r>
            <a:r>
              <a:rPr lang="cs-CZ" sz="1600" dirty="0" err="1">
                <a:sym typeface="Wingdings" panose="05000000000000000000" pitchFamily="2" charset="2"/>
              </a:rPr>
              <a:t>interested</a:t>
            </a:r>
            <a:r>
              <a:rPr lang="cs-CZ" sz="1600" dirty="0">
                <a:sym typeface="Wingdings" panose="05000000000000000000" pitchFamily="2" charset="2"/>
              </a:rPr>
              <a:t> in</a:t>
            </a:r>
            <a:r>
              <a:rPr lang="en-US" sz="1600" dirty="0">
                <a:sym typeface="Wingdings" panose="05000000000000000000" pitchFamily="2" charset="2"/>
              </a:rPr>
              <a:t> the </a:t>
            </a:r>
            <a:r>
              <a:rPr lang="en-US" sz="1600" dirty="0" err="1">
                <a:sym typeface="Wingdings" panose="05000000000000000000" pitchFamily="2" charset="2"/>
              </a:rPr>
              <a:t>overal</a:t>
            </a:r>
            <a:r>
              <a:rPr lang="en-US" sz="1600" dirty="0">
                <a:sym typeface="Wingdings" panose="05000000000000000000" pitchFamily="2" charset="2"/>
              </a:rPr>
              <a:t> performance of the group</a:t>
            </a:r>
            <a:endParaRPr lang="en-US" sz="1600" dirty="0"/>
          </a:p>
          <a:p>
            <a:r>
              <a:rPr lang="en-US" sz="2000" dirty="0"/>
              <a:t>The preparation of CFS require:</a:t>
            </a:r>
          </a:p>
          <a:p>
            <a:pPr lvl="1"/>
            <a:r>
              <a:rPr lang="en-US" sz="1600" dirty="0"/>
              <a:t>alignment of accounting policies by all firms in the group</a:t>
            </a:r>
          </a:p>
          <a:p>
            <a:pPr lvl="1"/>
            <a:r>
              <a:rPr lang="en-US" sz="1600" dirty="0"/>
              <a:t>converting individual financial statements into one currency</a:t>
            </a:r>
          </a:p>
          <a:p>
            <a:pPr lvl="1"/>
            <a:r>
              <a:rPr lang="en-US" sz="1600" dirty="0"/>
              <a:t>elimination of any intragroup transactions</a:t>
            </a:r>
          </a:p>
          <a:p>
            <a:pPr lvl="1"/>
            <a:r>
              <a:rPr lang="en-US" sz="1600" dirty="0"/>
              <a:t>accounting for </a:t>
            </a:r>
            <a:r>
              <a:rPr lang="cs-CZ" sz="1600" dirty="0"/>
              <a:t>any</a:t>
            </a:r>
            <a:r>
              <a:rPr lang="en-US" sz="1600" dirty="0"/>
              <a:t> rolling-over effects of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en-US" sz="1600" dirty="0"/>
              <a:t>past M&amp;A</a:t>
            </a:r>
          </a:p>
          <a:p>
            <a:r>
              <a:rPr lang="en-US" sz="2000" dirty="0"/>
              <a:t>CFS also need to be assured by an auditor</a:t>
            </a:r>
          </a:p>
          <a:p>
            <a:r>
              <a:rPr lang="en-US" sz="2000" dirty="0"/>
              <a:t>Tough deadlines for publishing the CFS (3-4 months after the end of reporting period)</a:t>
            </a:r>
            <a:endParaRPr lang="en-US" sz="1867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D923974-3FDE-4A7C-851F-3E396C994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420093"/>
              </p:ext>
            </p:extLst>
          </p:nvPr>
        </p:nvGraphicFramePr>
        <p:xfrm>
          <a:off x="6460877" y="4140200"/>
          <a:ext cx="525934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9346">
                  <a:extLst>
                    <a:ext uri="{9D8B030D-6E8A-4147-A177-3AD203B41FA5}">
                      <a16:colId xmlns:a16="http://schemas.microsoft.com/office/drawing/2014/main" val="792608275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Reporting deadline schedule 202</a:t>
                      </a:r>
                      <a:r>
                        <a:rPr lang="cs-CZ" sz="1200" noProof="0" dirty="0"/>
                        <a:t>3</a:t>
                      </a:r>
                      <a:endParaRPr lang="en-US" sz="1200" noProof="0" dirty="0"/>
                    </a:p>
                  </a:txBody>
                  <a:tcPr>
                    <a:solidFill>
                      <a:srgbClr val="B61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62216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b="1" noProof="0"/>
                        <a:t>Deadline input and reconciliation of intercompany transactions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6433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12 January 202</a:t>
                      </a:r>
                      <a:r>
                        <a:rPr lang="cs-CZ" sz="1200" noProof="0" dirty="0"/>
                        <a:t>3</a:t>
                      </a:r>
                      <a:endParaRPr lang="en-US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6615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b="1" noProof="0"/>
                        <a:t>Deadline complete reporting package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2526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17 January 202</a:t>
                      </a:r>
                      <a:r>
                        <a:rPr lang="cs-CZ" sz="1200" noProof="0" dirty="0"/>
                        <a:t>3</a:t>
                      </a:r>
                      <a:endParaRPr lang="en-US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09112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b="1" noProof="0"/>
                        <a:t>Confirmation signed by CEO/CFO of reporting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94399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19 January 202</a:t>
                      </a:r>
                      <a:r>
                        <a:rPr lang="cs-CZ" sz="1200" noProof="0" dirty="0"/>
                        <a:t>3</a:t>
                      </a:r>
                      <a:endParaRPr lang="en-US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884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5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942"/>
            <a:ext cx="12205001" cy="799326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The</a:t>
            </a:r>
            <a:r>
              <a:rPr lang="cs-CZ" dirty="0">
                <a:solidFill>
                  <a:srgbClr val="B61C6D"/>
                </a:solidFill>
              </a:rPr>
              <a:t> reporting </a:t>
            </a:r>
            <a:r>
              <a:rPr lang="cs-CZ" dirty="0" err="1">
                <a:solidFill>
                  <a:srgbClr val="B61C6D"/>
                </a:solidFill>
              </a:rPr>
              <a:t>system</a:t>
            </a:r>
            <a:endParaRPr lang="en-GB" dirty="0">
              <a:solidFill>
                <a:srgbClr val="B61C6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Financial reporting is not the only one </a:t>
            </a:r>
            <a:r>
              <a:rPr lang="cs-CZ" sz="2400" dirty="0"/>
              <a:t>source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en-US" sz="2400" dirty="0"/>
              <a:t>information </a:t>
            </a:r>
            <a:r>
              <a:rPr lang="cs-CZ" sz="2400" dirty="0" err="1"/>
              <a:t>required</a:t>
            </a:r>
            <a:r>
              <a:rPr lang="en-US" sz="2400" dirty="0"/>
              <a:t>:</a:t>
            </a:r>
          </a:p>
          <a:p>
            <a:pPr lvl="1"/>
            <a:r>
              <a:rPr lang="en-US" dirty="0"/>
              <a:t>management needs information to decide about operations of the company/group (different level of decision-making)</a:t>
            </a:r>
          </a:p>
          <a:p>
            <a:pPr lvl="1"/>
            <a:r>
              <a:rPr lang="cs-CZ" dirty="0" err="1"/>
              <a:t>fiscal</a:t>
            </a:r>
            <a:r>
              <a:rPr lang="cs-CZ" dirty="0"/>
              <a:t> </a:t>
            </a:r>
            <a:r>
              <a:rPr lang="cs-CZ" dirty="0" err="1"/>
              <a:t>authorities</a:t>
            </a:r>
            <a:r>
              <a:rPr lang="en-US" dirty="0"/>
              <a:t> are interested in </a:t>
            </a:r>
            <a:r>
              <a:rPr lang="cs-CZ" dirty="0"/>
              <a:t>fair and </a:t>
            </a:r>
            <a:r>
              <a:rPr lang="en-US" dirty="0"/>
              <a:t>appropriate collection of taxes</a:t>
            </a:r>
          </a:p>
          <a:p>
            <a:pPr lvl="1"/>
            <a:r>
              <a:rPr lang="en-US" dirty="0"/>
              <a:t>some stakeholders require specific reports </a:t>
            </a:r>
          </a:p>
          <a:p>
            <a:r>
              <a:rPr lang="en-US" sz="2400" dirty="0"/>
              <a:t>An ideal information system should integrate all the modules </a:t>
            </a:r>
            <a:r>
              <a:rPr lang="en-US" sz="2400" dirty="0">
                <a:sym typeface="Wingdings" panose="05000000000000000000" pitchFamily="2" charset="2"/>
              </a:rPr>
              <a:t> complex reporting systems &amp; growing usage of shared services within the group</a:t>
            </a:r>
            <a:r>
              <a:rPr lang="cs-CZ" sz="2400" dirty="0">
                <a:sym typeface="Wingdings" panose="05000000000000000000" pitchFamily="2" charset="2"/>
              </a:rPr>
              <a:t> &amp; </a:t>
            </a:r>
            <a:r>
              <a:rPr lang="cs-CZ" sz="2400" dirty="0" err="1">
                <a:sym typeface="Wingdings" panose="05000000000000000000" pitchFamily="2" charset="2"/>
              </a:rPr>
              <a:t>growing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usage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of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artificial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intelligence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Despite huge </a:t>
            </a:r>
            <a:r>
              <a:rPr lang="en-US" sz="2400" dirty="0" err="1">
                <a:sym typeface="Wingdings" panose="05000000000000000000" pitchFamily="2" charset="2"/>
              </a:rPr>
              <a:t>digitalisation</a:t>
            </a:r>
            <a:r>
              <a:rPr lang="en-US" sz="2400" dirty="0">
                <a:sym typeface="Wingdings" panose="05000000000000000000" pitchFamily="2" charset="2"/>
              </a:rPr>
              <a:t>, human </a:t>
            </a:r>
            <a:r>
              <a:rPr lang="en-US" sz="2400" b="1" dirty="0">
                <a:solidFill>
                  <a:srgbClr val="B61C6D"/>
                </a:solidFill>
                <a:sym typeface="Wingdings" panose="05000000000000000000" pitchFamily="2" charset="2"/>
              </a:rPr>
              <a:t>KNOWLEDGE</a:t>
            </a:r>
            <a:r>
              <a:rPr lang="en-US" sz="2400" dirty="0">
                <a:sym typeface="Wingdings" panose="05000000000000000000" pitchFamily="2" charset="2"/>
              </a:rPr>
              <a:t> and </a:t>
            </a:r>
            <a:r>
              <a:rPr lang="en-US" sz="2400" b="1" dirty="0">
                <a:solidFill>
                  <a:srgbClr val="B61C6D"/>
                </a:solidFill>
                <a:sym typeface="Wingdings" panose="05000000000000000000" pitchFamily="2" charset="2"/>
              </a:rPr>
              <a:t>SOFT SKILLS</a:t>
            </a:r>
            <a:r>
              <a:rPr lang="en-US" sz="2400" dirty="0">
                <a:sym typeface="Wingdings" panose="05000000000000000000" pitchFamily="2" charset="2"/>
              </a:rPr>
              <a:t> will always be essential</a:t>
            </a:r>
            <a:r>
              <a:rPr lang="en-US" sz="2400" dirty="0"/>
              <a:t> to operate the reporting systems in an effective and efficient way  </a:t>
            </a:r>
          </a:p>
          <a:p>
            <a:endParaRPr lang="en-GB" sz="2267" dirty="0"/>
          </a:p>
          <a:p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4074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0C7149-4D33-4563-BCFB-FE6334453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899878"/>
            <a:ext cx="10515601" cy="1782150"/>
          </a:xfrm>
        </p:spPr>
        <p:txBody>
          <a:bodyPr/>
          <a:lstStyle/>
          <a:p>
            <a:r>
              <a:rPr lang="cs-CZ"/>
              <a:t>Thank for your attention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065B76-3488-4AC6-8F10-A79421B88AE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David Procházka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84E6CB4-AF12-4B79-B003-E26EE773D11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1850" y="5997220"/>
            <a:ext cx="10521950" cy="59952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Web: </a:t>
            </a:r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https://kfua.vse.cz/english/prochazka/</a:t>
            </a:r>
            <a:endParaRPr lang="cs-CZ" dirty="0"/>
          </a:p>
          <a:p>
            <a:r>
              <a:rPr lang="cs-CZ" dirty="0"/>
              <a:t>Email: prochazd@vse.cz </a:t>
            </a:r>
          </a:p>
        </p:txBody>
      </p:sp>
    </p:spTree>
    <p:extLst>
      <p:ext uri="{BB962C8B-B14F-4D97-AF65-F5344CB8AC3E}">
        <p14:creationId xmlns:p14="http://schemas.microsoft.com/office/powerpoint/2010/main" val="15260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The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importance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of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capital</a:t>
            </a:r>
            <a:r>
              <a:rPr lang="cs-CZ" dirty="0">
                <a:solidFill>
                  <a:srgbClr val="B61C6D"/>
                </a:solidFill>
              </a:rPr>
              <a:t> market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B4365EA5-F6C2-402F-BF3D-E2FF00E47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5210" y="4470227"/>
            <a:ext cx="2791396" cy="18000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12AE503D-EF6C-4260-B0AB-3798381BC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976363" y="4556350"/>
            <a:ext cx="2804286" cy="1800000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A4F2BF4F-8498-4E22-BBF1-8BFFD18D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3A9F1"/>
              </a:clrFrom>
              <a:clrTo>
                <a:srgbClr val="73A9F1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46884" y="3955766"/>
            <a:ext cx="2162657" cy="1441771"/>
          </a:xfrm>
          <a:prstGeom prst="rect">
            <a:avLst/>
          </a:prstGeom>
        </p:spPr>
      </p:pic>
      <p:grpSp>
        <p:nvGrpSpPr>
          <p:cNvPr id="75" name="Skupina 74">
            <a:extLst>
              <a:ext uri="{FF2B5EF4-FFF2-40B4-BE49-F238E27FC236}">
                <a16:creationId xmlns:a16="http://schemas.microsoft.com/office/drawing/2014/main" id="{639B83C5-C512-422B-A767-BDF5979FFCA4}"/>
              </a:ext>
            </a:extLst>
          </p:cNvPr>
          <p:cNvGrpSpPr/>
          <p:nvPr/>
        </p:nvGrpSpPr>
        <p:grpSpPr>
          <a:xfrm>
            <a:off x="4028577" y="5409676"/>
            <a:ext cx="2237105" cy="1175803"/>
            <a:chOff x="4028577" y="5409676"/>
            <a:chExt cx="2237105" cy="1175803"/>
          </a:xfrm>
        </p:grpSpPr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569E3FC4-19A5-45CE-A0E8-B6336438FAC9}"/>
                </a:ext>
              </a:extLst>
            </p:cNvPr>
            <p:cNvGrpSpPr/>
            <p:nvPr/>
          </p:nvGrpSpPr>
          <p:grpSpPr>
            <a:xfrm>
              <a:off x="4535042" y="5555492"/>
              <a:ext cx="1234395" cy="929302"/>
              <a:chOff x="4682174" y="2986604"/>
              <a:chExt cx="1413826" cy="1128083"/>
            </a:xfrm>
          </p:grpSpPr>
          <p:pic>
            <p:nvPicPr>
              <p:cNvPr id="13" name="Grafický objekt 12" descr="Mince">
                <a:extLst>
                  <a:ext uri="{FF2B5EF4-FFF2-40B4-BE49-F238E27FC236}">
                    <a16:creationId xmlns:a16="http://schemas.microsoft.com/office/drawing/2014/main" id="{D9EE5CE4-5802-4B4A-94D3-981E7B358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203235" y="3333221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5" name="Grafický objekt 14" descr="Bitcoin">
                <a:extLst>
                  <a:ext uri="{FF2B5EF4-FFF2-40B4-BE49-F238E27FC236}">
                    <a16:creationId xmlns:a16="http://schemas.microsoft.com/office/drawing/2014/main" id="{AC7B760C-7C3C-46C1-8FCD-1A2D7D31C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682174" y="3523253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7" name="Grafický objekt 16" descr="Dolar">
                <a:extLst>
                  <a:ext uri="{FF2B5EF4-FFF2-40B4-BE49-F238E27FC236}">
                    <a16:creationId xmlns:a16="http://schemas.microsoft.com/office/drawing/2014/main" id="{648A3E19-7C42-425B-819E-D1C850215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218478" y="375468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9" name="Grafický objekt 18" descr="Euro">
                <a:extLst>
                  <a:ext uri="{FF2B5EF4-FFF2-40B4-BE49-F238E27FC236}">
                    <a16:creationId xmlns:a16="http://schemas.microsoft.com/office/drawing/2014/main" id="{63607078-5C23-4571-ABF4-B8D73B198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850470" y="2991911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1" name="Grafický objekt 20" descr="Libra">
                <a:extLst>
                  <a:ext uri="{FF2B5EF4-FFF2-40B4-BE49-F238E27FC236}">
                    <a16:creationId xmlns:a16="http://schemas.microsoft.com/office/drawing/2014/main" id="{BDDFCE5C-192D-426C-B896-6AF36C7B8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736000" y="3523253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3" name="Grafický objekt 22" descr="Jüan">
                <a:extLst>
                  <a:ext uri="{FF2B5EF4-FFF2-40B4-BE49-F238E27FC236}">
                    <a16:creationId xmlns:a16="http://schemas.microsoft.com/office/drawing/2014/main" id="{8BDCC786-5ABE-461B-925A-AC127A263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556431" y="2986604"/>
                <a:ext cx="360000" cy="360000"/>
              </a:xfrm>
              <a:prstGeom prst="rect">
                <a:avLst/>
              </a:prstGeom>
            </p:spPr>
          </p:pic>
        </p:grpSp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076F4F1E-ACD6-4825-99DC-4C5DC748A88C}"/>
                </a:ext>
              </a:extLst>
            </p:cNvPr>
            <p:cNvSpPr/>
            <p:nvPr/>
          </p:nvSpPr>
          <p:spPr>
            <a:xfrm>
              <a:off x="4028577" y="5409676"/>
              <a:ext cx="2237105" cy="1175803"/>
            </a:xfrm>
            <a:prstGeom prst="ellipse">
              <a:avLst/>
            </a:prstGeom>
            <a:noFill/>
            <a:ln>
              <a:solidFill>
                <a:srgbClr val="B61C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5" name="Obrázek 44">
            <a:extLst>
              <a:ext uri="{FF2B5EF4-FFF2-40B4-BE49-F238E27FC236}">
                <a16:creationId xmlns:a16="http://schemas.microsoft.com/office/drawing/2014/main" id="{56419E27-6C57-4515-874A-0E920504072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rot="664368">
            <a:off x="5082493" y="3862822"/>
            <a:ext cx="651862" cy="795621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EA5137BD-F967-45F5-9782-DCF8DAB854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811197" y="2071294"/>
            <a:ext cx="3535687" cy="1524003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CC908A01-E5EC-4E16-8E19-B44DBB3ABD0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8293980" y="1511628"/>
            <a:ext cx="3190335" cy="1604758"/>
          </a:xfrm>
          <a:prstGeom prst="rect">
            <a:avLst/>
          </a:prstGeom>
        </p:spPr>
      </p:pic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9F9C29AF-E3DD-4032-AFDE-5BE72C2E7FE1}"/>
              </a:ext>
            </a:extLst>
          </p:cNvPr>
          <p:cNvCxnSpPr/>
          <p:nvPr/>
        </p:nvCxnSpPr>
        <p:spPr>
          <a:xfrm>
            <a:off x="3261674" y="5977027"/>
            <a:ext cx="597221" cy="0"/>
          </a:xfrm>
          <a:prstGeom prst="straightConnector1">
            <a:avLst/>
          </a:prstGeom>
          <a:ln w="25400">
            <a:solidFill>
              <a:srgbClr val="00A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8FCE00F9-2B83-4B8A-AFB9-2CD8F7EBB840}"/>
              </a:ext>
            </a:extLst>
          </p:cNvPr>
          <p:cNvCxnSpPr>
            <a:cxnSpLocks/>
          </p:cNvCxnSpPr>
          <p:nvPr/>
        </p:nvCxnSpPr>
        <p:spPr>
          <a:xfrm>
            <a:off x="6355237" y="5977027"/>
            <a:ext cx="1506718" cy="0"/>
          </a:xfrm>
          <a:prstGeom prst="straightConnector1">
            <a:avLst/>
          </a:prstGeom>
          <a:ln w="25400">
            <a:solidFill>
              <a:srgbClr val="00A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se šipkou 57">
            <a:extLst>
              <a:ext uri="{FF2B5EF4-FFF2-40B4-BE49-F238E27FC236}">
                <a16:creationId xmlns:a16="http://schemas.microsoft.com/office/drawing/2014/main" id="{8D27D515-E27F-4647-BE87-A99F34112114}"/>
              </a:ext>
            </a:extLst>
          </p:cNvPr>
          <p:cNvCxnSpPr>
            <a:cxnSpLocks/>
          </p:cNvCxnSpPr>
          <p:nvPr/>
        </p:nvCxnSpPr>
        <p:spPr>
          <a:xfrm flipH="1">
            <a:off x="7352891" y="4713635"/>
            <a:ext cx="509064" cy="0"/>
          </a:xfrm>
          <a:prstGeom prst="straightConnector1">
            <a:avLst/>
          </a:prstGeom>
          <a:ln w="25400">
            <a:solidFill>
              <a:srgbClr val="B61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>
            <a:extLst>
              <a:ext uri="{FF2B5EF4-FFF2-40B4-BE49-F238E27FC236}">
                <a16:creationId xmlns:a16="http://schemas.microsoft.com/office/drawing/2014/main" id="{6FC576FB-3436-4099-812E-3D7E2F40BB98}"/>
              </a:ext>
            </a:extLst>
          </p:cNvPr>
          <p:cNvCxnSpPr>
            <a:cxnSpLocks/>
          </p:cNvCxnSpPr>
          <p:nvPr/>
        </p:nvCxnSpPr>
        <p:spPr>
          <a:xfrm flipH="1">
            <a:off x="3261674" y="4713635"/>
            <a:ext cx="1997053" cy="0"/>
          </a:xfrm>
          <a:prstGeom prst="straightConnector1">
            <a:avLst/>
          </a:prstGeom>
          <a:ln w="25400">
            <a:solidFill>
              <a:srgbClr val="B61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>
            <a:extLst>
              <a:ext uri="{FF2B5EF4-FFF2-40B4-BE49-F238E27FC236}">
                <a16:creationId xmlns:a16="http://schemas.microsoft.com/office/drawing/2014/main" id="{806C332F-E581-4B84-8E18-760C5D2305AA}"/>
              </a:ext>
            </a:extLst>
          </p:cNvPr>
          <p:cNvCxnSpPr>
            <a:cxnSpLocks/>
          </p:cNvCxnSpPr>
          <p:nvPr/>
        </p:nvCxnSpPr>
        <p:spPr>
          <a:xfrm flipH="1">
            <a:off x="6329276" y="5690113"/>
            <a:ext cx="1506718" cy="1"/>
          </a:xfrm>
          <a:prstGeom prst="straightConnector1">
            <a:avLst/>
          </a:prstGeom>
          <a:ln w="25400">
            <a:solidFill>
              <a:srgbClr val="00A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>
            <a:extLst>
              <a:ext uri="{FF2B5EF4-FFF2-40B4-BE49-F238E27FC236}">
                <a16:creationId xmlns:a16="http://schemas.microsoft.com/office/drawing/2014/main" id="{E41E180F-191A-49DC-8E00-7D0E53FA0BB0}"/>
              </a:ext>
            </a:extLst>
          </p:cNvPr>
          <p:cNvCxnSpPr>
            <a:cxnSpLocks/>
          </p:cNvCxnSpPr>
          <p:nvPr/>
        </p:nvCxnSpPr>
        <p:spPr>
          <a:xfrm flipH="1">
            <a:off x="3261674" y="5715205"/>
            <a:ext cx="597221" cy="0"/>
          </a:xfrm>
          <a:prstGeom prst="straightConnector1">
            <a:avLst/>
          </a:prstGeom>
          <a:ln w="25400">
            <a:solidFill>
              <a:srgbClr val="00A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>
            <a:extLst>
              <a:ext uri="{FF2B5EF4-FFF2-40B4-BE49-F238E27FC236}">
                <a16:creationId xmlns:a16="http://schemas.microsoft.com/office/drawing/2014/main" id="{4CCC0872-577A-4915-A5AA-71696D90AC9E}"/>
              </a:ext>
            </a:extLst>
          </p:cNvPr>
          <p:cNvCxnSpPr>
            <a:cxnSpLocks/>
          </p:cNvCxnSpPr>
          <p:nvPr/>
        </p:nvCxnSpPr>
        <p:spPr>
          <a:xfrm flipV="1">
            <a:off x="2103747" y="3750099"/>
            <a:ext cx="1072859" cy="565326"/>
          </a:xfrm>
          <a:prstGeom prst="straightConnector1">
            <a:avLst/>
          </a:prstGeom>
          <a:ln w="25400">
            <a:solidFill>
              <a:srgbClr val="00A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>
            <a:extLst>
              <a:ext uri="{FF2B5EF4-FFF2-40B4-BE49-F238E27FC236}">
                <a16:creationId xmlns:a16="http://schemas.microsoft.com/office/drawing/2014/main" id="{547BA82B-DACB-4090-805C-BE0B292495CD}"/>
              </a:ext>
            </a:extLst>
          </p:cNvPr>
          <p:cNvCxnSpPr>
            <a:cxnSpLocks/>
          </p:cNvCxnSpPr>
          <p:nvPr/>
        </p:nvCxnSpPr>
        <p:spPr>
          <a:xfrm>
            <a:off x="5542961" y="2686639"/>
            <a:ext cx="3751868" cy="1762403"/>
          </a:xfrm>
          <a:prstGeom prst="straightConnector1">
            <a:avLst/>
          </a:prstGeom>
          <a:ln w="25400">
            <a:solidFill>
              <a:srgbClr val="00A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bdélník 75">
            <a:extLst>
              <a:ext uri="{FF2B5EF4-FFF2-40B4-BE49-F238E27FC236}">
                <a16:creationId xmlns:a16="http://schemas.microsoft.com/office/drawing/2014/main" id="{D134DABC-B35F-4CFF-9AE1-CE94FCB87339}"/>
              </a:ext>
            </a:extLst>
          </p:cNvPr>
          <p:cNvSpPr/>
          <p:nvPr/>
        </p:nvSpPr>
        <p:spPr>
          <a:xfrm>
            <a:off x="122548" y="1511628"/>
            <a:ext cx="11585543" cy="5209847"/>
          </a:xfrm>
          <a:prstGeom prst="rect">
            <a:avLst/>
          </a:prstGeom>
          <a:noFill/>
          <a:ln w="19050">
            <a:solidFill>
              <a:srgbClr val="B61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8" name="Přímá spojnice se šipkou 77">
            <a:extLst>
              <a:ext uri="{FF2B5EF4-FFF2-40B4-BE49-F238E27FC236}">
                <a16:creationId xmlns:a16="http://schemas.microsoft.com/office/drawing/2014/main" id="{AB9A6E9B-FD94-4DBC-B40F-46E5BEF9BA4C}"/>
              </a:ext>
            </a:extLst>
          </p:cNvPr>
          <p:cNvCxnSpPr>
            <a:cxnSpLocks/>
          </p:cNvCxnSpPr>
          <p:nvPr/>
        </p:nvCxnSpPr>
        <p:spPr>
          <a:xfrm flipH="1" flipV="1">
            <a:off x="5455125" y="3429000"/>
            <a:ext cx="1019518" cy="526766"/>
          </a:xfrm>
          <a:prstGeom prst="straightConnector1">
            <a:avLst/>
          </a:prstGeom>
          <a:ln w="25400">
            <a:solidFill>
              <a:srgbClr val="B61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FC7DAA83-EC04-43A0-9249-C56ED3F117D3}"/>
              </a:ext>
            </a:extLst>
          </p:cNvPr>
          <p:cNvCxnSpPr>
            <a:cxnSpLocks/>
          </p:cNvCxnSpPr>
          <p:nvPr/>
        </p:nvCxnSpPr>
        <p:spPr>
          <a:xfrm flipV="1">
            <a:off x="10249392" y="3133982"/>
            <a:ext cx="0" cy="1241510"/>
          </a:xfrm>
          <a:prstGeom prst="straightConnector1">
            <a:avLst/>
          </a:prstGeom>
          <a:ln w="25400">
            <a:solidFill>
              <a:srgbClr val="B61C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AE1102FF-9A7B-4D28-9838-A28FA73FA02A}"/>
              </a:ext>
            </a:extLst>
          </p:cNvPr>
          <p:cNvCxnSpPr>
            <a:cxnSpLocks/>
          </p:cNvCxnSpPr>
          <p:nvPr/>
        </p:nvCxnSpPr>
        <p:spPr>
          <a:xfrm flipH="1">
            <a:off x="7229538" y="2998799"/>
            <a:ext cx="1381256" cy="11353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8EA9271B-31EA-4097-B152-110C095AB2B5}"/>
              </a:ext>
            </a:extLst>
          </p:cNvPr>
          <p:cNvCxnSpPr>
            <a:cxnSpLocks/>
          </p:cNvCxnSpPr>
          <p:nvPr/>
        </p:nvCxnSpPr>
        <p:spPr>
          <a:xfrm flipH="1">
            <a:off x="5612281" y="2078059"/>
            <a:ext cx="2679518" cy="4343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0FCFCFB3-37EA-4C18-9CED-E1D5312E859E}"/>
              </a:ext>
            </a:extLst>
          </p:cNvPr>
          <p:cNvCxnSpPr>
            <a:cxnSpLocks/>
          </p:cNvCxnSpPr>
          <p:nvPr/>
        </p:nvCxnSpPr>
        <p:spPr>
          <a:xfrm>
            <a:off x="9854812" y="3158332"/>
            <a:ext cx="0" cy="12171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861FC4B9-73C9-4DE0-8A2F-5C93F11842E5}"/>
              </a:ext>
            </a:extLst>
          </p:cNvPr>
          <p:cNvCxnSpPr>
            <a:cxnSpLocks/>
          </p:cNvCxnSpPr>
          <p:nvPr/>
        </p:nvCxnSpPr>
        <p:spPr>
          <a:xfrm flipH="1">
            <a:off x="5681709" y="2448442"/>
            <a:ext cx="2610090" cy="14708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2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The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importance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of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capital</a:t>
            </a:r>
            <a:r>
              <a:rPr lang="cs-CZ" dirty="0">
                <a:solidFill>
                  <a:srgbClr val="B61C6D"/>
                </a:solidFill>
              </a:rPr>
              <a:t> market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200" dirty="0" err="1"/>
              <a:t>Capital</a:t>
            </a:r>
            <a:r>
              <a:rPr lang="cs-CZ" sz="2200" dirty="0"/>
              <a:t> market = e</a:t>
            </a:r>
            <a:r>
              <a:rPr lang="en-GB" sz="2200" dirty="0" err="1"/>
              <a:t>ssential</a:t>
            </a:r>
            <a:r>
              <a:rPr lang="en-GB" sz="2200" dirty="0"/>
              <a:t> institution connecting providers of capital (investors) with firms</a:t>
            </a:r>
          </a:p>
          <a:p>
            <a:r>
              <a:rPr lang="en-GB" sz="2200" dirty="0"/>
              <a:t>Institutionalised markets (stock exchanges)</a:t>
            </a:r>
            <a:r>
              <a:rPr lang="cs-CZ" sz="2200" dirty="0"/>
              <a:t>:</a:t>
            </a:r>
            <a:endParaRPr lang="en-GB" sz="2200" dirty="0"/>
          </a:p>
          <a:p>
            <a:pPr lvl="1"/>
            <a:r>
              <a:rPr lang="cs-CZ" sz="2200" dirty="0"/>
              <a:t>more </a:t>
            </a:r>
            <a:r>
              <a:rPr lang="en-GB" sz="2200" dirty="0"/>
              <a:t>capital</a:t>
            </a:r>
            <a:r>
              <a:rPr lang="cs-CZ" sz="2200" dirty="0"/>
              <a:t> </a:t>
            </a:r>
            <a:r>
              <a:rPr lang="cs-CZ" sz="2200" dirty="0" err="1"/>
              <a:t>available</a:t>
            </a:r>
            <a:r>
              <a:rPr lang="en-GB" sz="2200" dirty="0"/>
              <a:t> (more investors diversifying risks)</a:t>
            </a:r>
          </a:p>
          <a:p>
            <a:pPr lvl="1"/>
            <a:r>
              <a:rPr lang="en-GB" sz="2200" dirty="0"/>
              <a:t>higher transparency required</a:t>
            </a:r>
          </a:p>
          <a:p>
            <a:pPr lvl="1"/>
            <a:r>
              <a:rPr lang="en-GB" sz="2200" dirty="0"/>
              <a:t>lower cost of capital</a:t>
            </a:r>
          </a:p>
          <a:p>
            <a:pPr lvl="1"/>
            <a:r>
              <a:rPr lang="cs-CZ" sz="2200" dirty="0" err="1"/>
              <a:t>higher</a:t>
            </a:r>
            <a:r>
              <a:rPr lang="cs-CZ" sz="2200" dirty="0"/>
              <a:t> </a:t>
            </a:r>
            <a:r>
              <a:rPr lang="en-GB" sz="2200" dirty="0"/>
              <a:t>liquidity (an investor may quickly close the </a:t>
            </a:r>
            <a:r>
              <a:rPr lang="en-US" sz="2200" dirty="0"/>
              <a:t>involvement </a:t>
            </a:r>
            <a:r>
              <a:rPr lang="en-GB" sz="2200" dirty="0"/>
              <a:t>in a company by selling the shares/bonds)</a:t>
            </a:r>
          </a:p>
          <a:p>
            <a:r>
              <a:rPr lang="en-GB" sz="2200" dirty="0"/>
              <a:t>Flows between investors and firms</a:t>
            </a:r>
            <a:r>
              <a:rPr lang="cs-CZ" sz="2200" dirty="0"/>
              <a:t>:</a:t>
            </a:r>
            <a:endParaRPr lang="en-GB" sz="2200" dirty="0"/>
          </a:p>
          <a:p>
            <a:pPr lvl="1"/>
            <a:r>
              <a:rPr lang="en-GB" sz="2200" dirty="0"/>
              <a:t>monetary flows (investment to </a:t>
            </a:r>
            <a:r>
              <a:rPr lang="cs-CZ" sz="2200" dirty="0"/>
              <a:t>a</a:t>
            </a:r>
            <a:r>
              <a:rPr lang="en-GB" sz="2200" dirty="0"/>
              <a:t> firm &amp; return on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en-GB" sz="2200" dirty="0"/>
              <a:t>investment </a:t>
            </a:r>
            <a:r>
              <a:rPr lang="cs-CZ" sz="2200" dirty="0" err="1"/>
              <a:t>paid</a:t>
            </a:r>
            <a:r>
              <a:rPr lang="cs-CZ" sz="2200" dirty="0"/>
              <a:t> </a:t>
            </a:r>
            <a:r>
              <a:rPr lang="cs-CZ" sz="2200" dirty="0" err="1"/>
              <a:t>out</a:t>
            </a:r>
            <a:r>
              <a:rPr lang="cs-CZ" sz="2200" dirty="0"/>
              <a:t> by</a:t>
            </a:r>
            <a:r>
              <a:rPr lang="en-GB" sz="2200" dirty="0"/>
              <a:t> the firm)</a:t>
            </a:r>
          </a:p>
          <a:p>
            <a:pPr lvl="1"/>
            <a:r>
              <a:rPr lang="en-GB" sz="2200" dirty="0"/>
              <a:t>information flows (financial statements; press conferences; earnings announcements)</a:t>
            </a:r>
          </a:p>
          <a:p>
            <a:r>
              <a:rPr lang="cs-CZ" sz="2200" dirty="0">
                <a:sym typeface="Wingdings" panose="05000000000000000000" pitchFamily="2" charset="2"/>
              </a:rPr>
              <a:t>A </a:t>
            </a:r>
            <a:r>
              <a:rPr lang="cs-CZ" sz="2200" dirty="0" err="1">
                <a:sym typeface="Wingdings" panose="05000000000000000000" pitchFamily="2" charset="2"/>
              </a:rPr>
              <a:t>relatively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 err="1">
                <a:sym typeface="Wingdings" panose="05000000000000000000" pitchFamily="2" charset="2"/>
              </a:rPr>
              <a:t>strict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en-GB" sz="2200" dirty="0">
                <a:sym typeface="Wingdings" panose="05000000000000000000" pitchFamily="2" charset="2"/>
              </a:rPr>
              <a:t>regulation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  <a:r>
              <a:rPr lang="cs-CZ" sz="2200" dirty="0"/>
              <a:t>t</a:t>
            </a:r>
            <a:r>
              <a:rPr lang="en-GB" sz="2200" dirty="0"/>
              <a:t>o ensure the smooth functioning of capital markets</a:t>
            </a:r>
            <a:r>
              <a:rPr lang="cs-CZ" sz="2200" dirty="0"/>
              <a:t> (SEC, PCAOB)</a:t>
            </a:r>
            <a:endParaRPr lang="en-GB" sz="2200" dirty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9811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5026" y="3636494"/>
            <a:ext cx="10506892" cy="548680"/>
          </a:xfrm>
        </p:spPr>
        <p:txBody>
          <a:bodyPr>
            <a:noAutofit/>
          </a:bodyPr>
          <a:lstStyle/>
          <a:p>
            <a:pPr algn="r"/>
            <a:r>
              <a:rPr lang="cs-CZ" sz="3200" dirty="0">
                <a:solidFill>
                  <a:srgbClr val="00A5EB"/>
                </a:solidFill>
              </a:rPr>
              <a:t>A public </a:t>
            </a:r>
            <a:r>
              <a:rPr lang="cs-CZ" sz="3200" dirty="0" err="1">
                <a:solidFill>
                  <a:srgbClr val="00A5EB"/>
                </a:solidFill>
              </a:rPr>
              <a:t>firm</a:t>
            </a:r>
            <a:endParaRPr lang="cs-CZ" sz="3200" dirty="0">
              <a:solidFill>
                <a:srgbClr val="00A5EB"/>
              </a:solidFill>
            </a:endParaRPr>
          </a:p>
        </p:txBody>
      </p:sp>
      <p:grpSp>
        <p:nvGrpSpPr>
          <p:cNvPr id="1075" name="Skupina 1074">
            <a:extLst>
              <a:ext uri="{FF2B5EF4-FFF2-40B4-BE49-F238E27FC236}">
                <a16:creationId xmlns:a16="http://schemas.microsoft.com/office/drawing/2014/main" id="{48A73392-44B6-472E-89A8-B1EA1D452FF6}"/>
              </a:ext>
            </a:extLst>
          </p:cNvPr>
          <p:cNvGrpSpPr/>
          <p:nvPr/>
        </p:nvGrpSpPr>
        <p:grpSpPr>
          <a:xfrm>
            <a:off x="0" y="1108002"/>
            <a:ext cx="9030878" cy="5760000"/>
            <a:chOff x="0" y="1108002"/>
            <a:chExt cx="9030878" cy="5760000"/>
          </a:xfrm>
        </p:grpSpPr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6EB54C0F-4A8A-4627-87C2-5F1166FEB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08002"/>
              <a:ext cx="9030878" cy="5760000"/>
            </a:xfrm>
            <a:prstGeom prst="rect">
              <a:avLst/>
            </a:prstGeom>
            <a:ln w="19050">
              <a:solidFill>
                <a:srgbClr val="B61C6D"/>
              </a:solidFill>
            </a:ln>
          </p:spPr>
        </p:pic>
        <p:grpSp>
          <p:nvGrpSpPr>
            <p:cNvPr id="1074" name="Skupina 1073">
              <a:extLst>
                <a:ext uri="{FF2B5EF4-FFF2-40B4-BE49-F238E27FC236}">
                  <a16:creationId xmlns:a16="http://schemas.microsoft.com/office/drawing/2014/main" id="{534C97B8-24BB-4DCB-9A60-947D3F75C884}"/>
                </a:ext>
              </a:extLst>
            </p:cNvPr>
            <p:cNvGrpSpPr/>
            <p:nvPr/>
          </p:nvGrpSpPr>
          <p:grpSpPr>
            <a:xfrm>
              <a:off x="3363402" y="5502303"/>
              <a:ext cx="2633207" cy="549529"/>
              <a:chOff x="3363402" y="5502303"/>
              <a:chExt cx="2633207" cy="549529"/>
            </a:xfrm>
          </p:grpSpPr>
          <p:sp>
            <p:nvSpPr>
              <p:cNvPr id="1073" name="Obdélník 1072">
                <a:extLst>
                  <a:ext uri="{FF2B5EF4-FFF2-40B4-BE49-F238E27FC236}">
                    <a16:creationId xmlns:a16="http://schemas.microsoft.com/office/drawing/2014/main" id="{EC284004-2A59-47F5-A155-41E9AFC4CECA}"/>
                  </a:ext>
                </a:extLst>
              </p:cNvPr>
              <p:cNvSpPr/>
              <p:nvPr/>
            </p:nvSpPr>
            <p:spPr>
              <a:xfrm>
                <a:off x="3363402" y="5502303"/>
                <a:ext cx="1192695" cy="548680"/>
              </a:xfrm>
              <a:prstGeom prst="rect">
                <a:avLst/>
              </a:prstGeom>
              <a:solidFill>
                <a:srgbClr val="B61C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err="1"/>
                  <a:t>Division</a:t>
                </a:r>
                <a:r>
                  <a:rPr lang="cs-CZ" dirty="0"/>
                  <a:t> A</a:t>
                </a:r>
                <a:endParaRPr lang="en-GB" dirty="0"/>
              </a:p>
            </p:txBody>
          </p:sp>
          <p:sp>
            <p:nvSpPr>
              <p:cNvPr id="200" name="Obdélník 199">
                <a:extLst>
                  <a:ext uri="{FF2B5EF4-FFF2-40B4-BE49-F238E27FC236}">
                    <a16:creationId xmlns:a16="http://schemas.microsoft.com/office/drawing/2014/main" id="{1725BC9B-7660-451B-91C6-53BE7FB6C763}"/>
                  </a:ext>
                </a:extLst>
              </p:cNvPr>
              <p:cNvSpPr/>
              <p:nvPr/>
            </p:nvSpPr>
            <p:spPr>
              <a:xfrm>
                <a:off x="4803914" y="5503152"/>
                <a:ext cx="1192695" cy="548680"/>
              </a:xfrm>
              <a:prstGeom prst="rect">
                <a:avLst/>
              </a:prstGeom>
              <a:solidFill>
                <a:srgbClr val="B61C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err="1"/>
                  <a:t>Division</a:t>
                </a:r>
                <a:r>
                  <a:rPr lang="cs-CZ" dirty="0"/>
                  <a:t> B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05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8">
            <a:extLst>
              <a:ext uri="{FF2B5EF4-FFF2-40B4-BE49-F238E27FC236}">
                <a16:creationId xmlns:a16="http://schemas.microsoft.com/office/drawing/2014/main" id="{F665280A-B94F-425F-80EF-6F5A11E7E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858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2400"/>
          </a:p>
        </p:txBody>
      </p:sp>
      <p:sp>
        <p:nvSpPr>
          <p:cNvPr id="54" name="Rectangle 22">
            <a:extLst>
              <a:ext uri="{FF2B5EF4-FFF2-40B4-BE49-F238E27FC236}">
                <a16:creationId xmlns:a16="http://schemas.microsoft.com/office/drawing/2014/main" id="{AC3395B4-09FF-47BA-B346-199D11517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17159"/>
            <a:ext cx="24628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cs-CZ" altLang="cs-CZ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altLang="cs-CZ" sz="2400">
              <a:latin typeface="Arial" panose="020B0604020202020204" pitchFamily="34" charset="0"/>
            </a:endParaRPr>
          </a:p>
        </p:txBody>
      </p:sp>
      <p:pic>
        <p:nvPicPr>
          <p:cNvPr id="56" name="Obrázek 55">
            <a:extLst>
              <a:ext uri="{FF2B5EF4-FFF2-40B4-BE49-F238E27FC236}">
                <a16:creationId xmlns:a16="http://schemas.microsoft.com/office/drawing/2014/main" id="{A695401E-1BA3-484D-B9AD-0ECEE6398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044"/>
            <a:ext cx="9134573" cy="5760000"/>
          </a:xfrm>
          <a:prstGeom prst="rect">
            <a:avLst/>
          </a:prstGeom>
          <a:ln w="19050">
            <a:solidFill>
              <a:srgbClr val="B61C6D"/>
            </a:solidFill>
          </a:ln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333A334-D50D-4C87-A95B-972B61F8C91D}"/>
              </a:ext>
            </a:extLst>
          </p:cNvPr>
          <p:cNvSpPr txBox="1">
            <a:spLocks/>
          </p:cNvSpPr>
          <p:nvPr/>
        </p:nvSpPr>
        <p:spPr>
          <a:xfrm>
            <a:off x="1685108" y="3627066"/>
            <a:ext cx="10506892" cy="548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100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cs-CZ" sz="3200" dirty="0">
                <a:solidFill>
                  <a:srgbClr val="00A5EB"/>
                </a:solidFill>
              </a:rPr>
              <a:t>A </a:t>
            </a:r>
            <a:r>
              <a:rPr lang="cs-CZ" sz="3200" dirty="0" err="1">
                <a:solidFill>
                  <a:srgbClr val="00A5EB"/>
                </a:solidFill>
              </a:rPr>
              <a:t>private</a:t>
            </a:r>
            <a:r>
              <a:rPr lang="cs-CZ" sz="3200" dirty="0">
                <a:solidFill>
                  <a:srgbClr val="00A5EB"/>
                </a:solidFill>
              </a:rPr>
              <a:t> </a:t>
            </a:r>
            <a:r>
              <a:rPr lang="cs-CZ" sz="3200" dirty="0" err="1">
                <a:solidFill>
                  <a:srgbClr val="00A5EB"/>
                </a:solidFill>
              </a:rPr>
              <a:t>firm</a:t>
            </a:r>
            <a:endParaRPr lang="cs-CZ" sz="3200" dirty="0">
              <a:solidFill>
                <a:srgbClr val="00A5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6707"/>
            <a:ext cx="12192000" cy="777875"/>
          </a:xfrm>
        </p:spPr>
        <p:txBody>
          <a:bodyPr>
            <a:noAutofit/>
          </a:bodyPr>
          <a:lstStyle/>
          <a:p>
            <a:pPr algn="l"/>
            <a:r>
              <a:rPr lang="cs-CZ" dirty="0" err="1">
                <a:solidFill>
                  <a:srgbClr val="B61C6D"/>
                </a:solidFill>
              </a:rPr>
              <a:t>Organisational</a:t>
            </a:r>
            <a:r>
              <a:rPr lang="cs-CZ" dirty="0">
                <a:solidFill>
                  <a:srgbClr val="B61C6D"/>
                </a:solidFill>
              </a:rPr>
              <a:t> </a:t>
            </a:r>
            <a:r>
              <a:rPr lang="cs-CZ" dirty="0" err="1">
                <a:solidFill>
                  <a:srgbClr val="B61C6D"/>
                </a:solidFill>
              </a:rPr>
              <a:t>structure</a:t>
            </a:r>
            <a:r>
              <a:rPr lang="cs-CZ" dirty="0">
                <a:solidFill>
                  <a:srgbClr val="B61C6D"/>
                </a:solidFill>
              </a:rPr>
              <a:t> and </a:t>
            </a:r>
            <a:r>
              <a:rPr lang="cs-CZ" dirty="0" err="1">
                <a:solidFill>
                  <a:srgbClr val="B61C6D"/>
                </a:solidFill>
              </a:rPr>
              <a:t>external</a:t>
            </a:r>
            <a:r>
              <a:rPr lang="cs-CZ" dirty="0">
                <a:solidFill>
                  <a:srgbClr val="B61C6D"/>
                </a:solidFill>
              </a:rPr>
              <a:t> relations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Private vs Public (listed) firms:</a:t>
            </a:r>
          </a:p>
          <a:p>
            <a:pPr lvl="1"/>
            <a:r>
              <a:rPr lang="en-GB" dirty="0"/>
              <a:t>capital markets force discipline of managers and may mitigate principle-agent problem when ownership and management are separated</a:t>
            </a:r>
          </a:p>
          <a:p>
            <a:pPr lvl="1"/>
            <a:r>
              <a:rPr lang="en-GB" dirty="0"/>
              <a:t>more stakeholders involved with public firms (even if a private firm is considerably bigger and organisational structure more complicated)</a:t>
            </a:r>
          </a:p>
          <a:p>
            <a:r>
              <a:rPr lang="en-GB" sz="2400" dirty="0"/>
              <a:t>What‘s </a:t>
            </a:r>
            <a:r>
              <a:rPr lang="cs-CZ" sz="2400" dirty="0" err="1"/>
              <a:t>specific</a:t>
            </a:r>
            <a:r>
              <a:rPr lang="en-GB" sz="2400" dirty="0"/>
              <a:t> by public firms:</a:t>
            </a:r>
          </a:p>
          <a:p>
            <a:pPr lvl="1"/>
            <a:r>
              <a:rPr lang="cs-CZ" dirty="0" err="1"/>
              <a:t>the</a:t>
            </a:r>
            <a:r>
              <a:rPr lang="cs-CZ" dirty="0"/>
              <a:t> existence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GB" dirty="0"/>
              <a:t>regulator of capital markets </a:t>
            </a:r>
            <a:r>
              <a:rPr lang="cs-CZ" dirty="0" err="1"/>
              <a:t>requires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compliance</a:t>
            </a:r>
            <a:r>
              <a:rPr lang="cs-CZ" dirty="0"/>
              <a:t> </a:t>
            </a:r>
            <a:r>
              <a:rPr lang="cs-CZ" dirty="0" err="1"/>
              <a:t>departments</a:t>
            </a:r>
            <a:r>
              <a:rPr lang="cs-CZ" dirty="0"/>
              <a:t> by </a:t>
            </a:r>
            <a:r>
              <a:rPr lang="cs-CZ" dirty="0" err="1"/>
              <a:t>issuers</a:t>
            </a:r>
            <a:endParaRPr lang="cs-CZ" dirty="0"/>
          </a:p>
          <a:p>
            <a:pPr lvl="1"/>
            <a:r>
              <a:rPr lang="cs-CZ" dirty="0" err="1"/>
              <a:t>following</a:t>
            </a:r>
            <a:r>
              <a:rPr lang="cs-CZ" dirty="0"/>
              <a:t> by </a:t>
            </a:r>
            <a:r>
              <a:rPr lang="en-GB" dirty="0"/>
              <a:t>financial analysts &amp; rating agencies</a:t>
            </a:r>
            <a:endParaRPr lang="cs-CZ" dirty="0"/>
          </a:p>
          <a:p>
            <a:pPr lvl="1"/>
            <a:r>
              <a:rPr lang="cs-CZ" dirty="0" err="1"/>
              <a:t>an</a:t>
            </a:r>
            <a:r>
              <a:rPr lang="cs-CZ" dirty="0"/>
              <a:t> independent </a:t>
            </a:r>
            <a:r>
              <a:rPr lang="en-GB" dirty="0"/>
              <a:t>audit committee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en-GB" dirty="0"/>
              <a:t>compulsory</a:t>
            </a:r>
          </a:p>
          <a:p>
            <a:endParaRPr lang="en-GB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0C7149-4D33-4563-BCFB-FE6334453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899878"/>
            <a:ext cx="11263746" cy="1817595"/>
          </a:xfrm>
        </p:spPr>
        <p:txBody>
          <a:bodyPr>
            <a:normAutofit/>
          </a:bodyPr>
          <a:lstStyle/>
          <a:p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strategies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47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FU_EN_16_9.potx" id="{71D18446-B6D7-485B-92FA-4E3FA08D0EB9}" vid="{CBDA1CCD-FA5D-4749-BFBF-E67E09648D4C}"/>
    </a:ext>
  </a:extLst>
</a:theme>
</file>

<file path=ppt/theme/theme2.xml><?xml version="1.0" encoding="utf-8"?>
<a:theme xmlns:a="http://schemas.openxmlformats.org/drawingml/2006/main" name="Final Slide / Sub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FU_EN_16_9.potx" id="{71D18446-B6D7-485B-92FA-4E3FA08D0EB9}" vid="{02E6FF30-7FC8-4724-9EFA-7285E05EC951}"/>
    </a:ext>
  </a:extLst>
</a:theme>
</file>

<file path=ppt/theme/theme3.xml><?xml version="1.0" encoding="utf-8"?>
<a:theme xmlns:a="http://schemas.openxmlformats.org/drawingml/2006/main" name="Norm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FU_EN_16_9.potx" id="{71D18446-B6D7-485B-92FA-4E3FA08D0EB9}" vid="{0CC78749-E243-4DE6-B8C5-5CDF92079B0E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FFU_EN_16_9</Template>
  <TotalTime>2123</TotalTime>
  <Words>2055</Words>
  <Application>Microsoft Office PowerPoint</Application>
  <PresentationFormat>Širokoúhlá obrazovka</PresentationFormat>
  <Paragraphs>299</Paragraphs>
  <Slides>36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Arial</vt:lpstr>
      <vt:lpstr>Calibri</vt:lpstr>
      <vt:lpstr>Times New Roman</vt:lpstr>
      <vt:lpstr>Verdana</vt:lpstr>
      <vt:lpstr>Opening slide</vt:lpstr>
      <vt:lpstr>Final Slide / Subtitle</vt:lpstr>
      <vt:lpstr>Normal slide</vt:lpstr>
      <vt:lpstr>(Demand for) financial reporting and the role of IFRS</vt:lpstr>
      <vt:lpstr>Agenda</vt:lpstr>
      <vt:lpstr>The role of capital markets</vt:lpstr>
      <vt:lpstr>The importance of capital market</vt:lpstr>
      <vt:lpstr>The importance of capital market</vt:lpstr>
      <vt:lpstr>A public firm</vt:lpstr>
      <vt:lpstr>Prezentace aplikace PowerPoint</vt:lpstr>
      <vt:lpstr>Organisational structure and external relations</vt:lpstr>
      <vt:lpstr>Investment strategies</vt:lpstr>
      <vt:lpstr>Investment goals</vt:lpstr>
      <vt:lpstr>Strategies</vt:lpstr>
      <vt:lpstr>Markowitz effective portfolio</vt:lpstr>
      <vt:lpstr>Strategies</vt:lpstr>
      <vt:lpstr>How to identify an appropriate instrument </vt:lpstr>
      <vt:lpstr>How to determine the intrinsic value</vt:lpstr>
      <vt:lpstr>Fundamental analysis</vt:lpstr>
      <vt:lpstr>The role of IFRS adoption (theory)</vt:lpstr>
      <vt:lpstr>Financial reporting in general</vt:lpstr>
      <vt:lpstr>Economic logic behind IFRS adoption</vt:lpstr>
      <vt:lpstr>Economic effects of IFRS adoption in detail</vt:lpstr>
      <vt:lpstr>The role of IFRS adoption (reality)</vt:lpstr>
      <vt:lpstr>Value relevance of earnings</vt:lpstr>
      <vt:lpstr>Factors of accounting quality</vt:lpstr>
      <vt:lpstr>Earnings management (channels)</vt:lpstr>
      <vt:lpstr>Earnings management (forms and techniques)</vt:lpstr>
      <vt:lpstr>Earnings management (detection)</vt:lpstr>
      <vt:lpstr>Why textual analysis?</vt:lpstr>
      <vt:lpstr>CEO letters of DAX companies 2021</vt:lpstr>
      <vt:lpstr>CEO letters of DAX companies 2021</vt:lpstr>
      <vt:lpstr>CEO letters of DAX companies 2021</vt:lpstr>
      <vt:lpstr>CEO letters of DAX companies 2021</vt:lpstr>
      <vt:lpstr>Preparing the financial statements: some issues</vt:lpstr>
      <vt:lpstr>The reporting system</vt:lpstr>
      <vt:lpstr>The reporting system</vt:lpstr>
      <vt:lpstr>The reporting system</vt:lpstr>
      <vt:lpstr>Thank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IFRS 9: Financial instrument</dc:title>
  <dc:creator>DaPr</dc:creator>
  <cp:lastModifiedBy>David Procházka</cp:lastModifiedBy>
  <cp:revision>81</cp:revision>
  <cp:lastPrinted>2021-12-17T11:39:32Z</cp:lastPrinted>
  <dcterms:created xsi:type="dcterms:W3CDTF">2020-12-10T20:32:03Z</dcterms:created>
  <dcterms:modified xsi:type="dcterms:W3CDTF">2023-03-22T18:04:43Z</dcterms:modified>
</cp:coreProperties>
</file>